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8"/>
  </p:notesMasterIdLst>
  <p:sldIdLst>
    <p:sldId id="347" r:id="rId5"/>
    <p:sldId id="342" r:id="rId6"/>
    <p:sldId id="341" r:id="rId7"/>
    <p:sldId id="333" r:id="rId8"/>
    <p:sldId id="350" r:id="rId9"/>
    <p:sldId id="351" r:id="rId10"/>
    <p:sldId id="346" r:id="rId11"/>
    <p:sldId id="340" r:id="rId12"/>
    <p:sldId id="338" r:id="rId13"/>
    <p:sldId id="352" r:id="rId14"/>
    <p:sldId id="345" r:id="rId15"/>
    <p:sldId id="339" r:id="rId16"/>
    <p:sldId id="349"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98F88E-DCD8-7936-204B-6EEBE12BE178}" name="Atkinson, Steve" initials="SA" userId="S::Steve.Atkinson@liverpoolcityregion-ca.gov.uk::5a2e2822-f2a4-4246-ba40-92e0441e4ca7" providerId="AD"/>
  <p188:author id="{48A936DD-B405-FFC4-ACF7-29107D1C6D98}" name="Payne, Chloe" initials="PC" userId="S::chloe.payne@liverpoolcityregion-ca.gov.uk::9566cea8-d740-455f-8928-bc22a5a5a5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F89"/>
    <a:srgbClr val="E6E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6D085F-6F50-4F2E-B928-888843E3B39A}" v="95" dt="2025-01-08T09:29:26.294"/>
    <p1510:client id="{46BA312E-4F89-4659-B00F-CBDBC52507EB}" v="1759" dt="2025-01-08T09:26:39.967"/>
    <p1510:client id="{80153E45-1FC6-094A-DDE7-D566600A68BB}" v="12" dt="2025-01-07T14:49:28.991"/>
    <p1510:client id="{8C6AB81B-D8C6-6EC7-3137-185EE16559DC}" v="713" dt="2025-01-07T13:21:30.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470" autoAdjust="0"/>
  </p:normalViewPr>
  <p:slideViewPr>
    <p:cSldViewPr snapToGrid="0">
      <p:cViewPr varScale="1">
        <p:scale>
          <a:sx n="29" d="100"/>
          <a:sy n="29" d="100"/>
        </p:scale>
        <p:origin x="126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yne, Chloe" userId="9566cea8-d740-455f-8928-bc22a5a5a5cb" providerId="ADAL" clId="{2F0C905C-CB58-4575-BCB4-DFB3E2710B6B}"/>
    <pc:docChg chg="modSld">
      <pc:chgData name="Payne, Chloe" userId="9566cea8-d740-455f-8928-bc22a5a5a5cb" providerId="ADAL" clId="{2F0C905C-CB58-4575-BCB4-DFB3E2710B6B}" dt="2025-01-08T10:37:21.395" v="16" actId="20577"/>
      <pc:docMkLst>
        <pc:docMk/>
      </pc:docMkLst>
      <pc:sldChg chg="modSp mod">
        <pc:chgData name="Payne, Chloe" userId="9566cea8-d740-455f-8928-bc22a5a5a5cb" providerId="ADAL" clId="{2F0C905C-CB58-4575-BCB4-DFB3E2710B6B}" dt="2025-01-08T10:37:21.395" v="16" actId="20577"/>
        <pc:sldMkLst>
          <pc:docMk/>
          <pc:sldMk cId="3458249021" sldId="339"/>
        </pc:sldMkLst>
        <pc:graphicFrameChg chg="modGraphic">
          <ac:chgData name="Payne, Chloe" userId="9566cea8-d740-455f-8928-bc22a5a5a5cb" providerId="ADAL" clId="{2F0C905C-CB58-4575-BCB4-DFB3E2710B6B}" dt="2025-01-08T10:37:21.395" v="16" actId="20577"/>
          <ac:graphicFrameMkLst>
            <pc:docMk/>
            <pc:sldMk cId="3458249021" sldId="339"/>
            <ac:graphicFrameMk id="2" creationId="{A136B879-94E5-D3FF-E5ED-2620C2C9289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35CD1-09A7-4B6E-A1B8-6639DC9AB1D9}" type="datetimeFigureOut">
              <a:t>1/8/2025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AB033-2DBF-400E-B18E-303060FE1F3D}" type="slidenum">
              <a:t>‹#›</a:t>
            </a:fld>
            <a:endParaRPr lang="en-GB"/>
          </a:p>
        </p:txBody>
      </p:sp>
    </p:spTree>
    <p:extLst>
      <p:ext uri="{BB962C8B-B14F-4D97-AF65-F5344CB8AC3E}">
        <p14:creationId xmlns:p14="http://schemas.microsoft.com/office/powerpoint/2010/main" val="7664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defRPr/>
            </a:pPr>
            <a:r>
              <a:rPr lang="en-GB"/>
              <a:t>Housekeeping and welcome</a:t>
            </a:r>
            <a:endParaRPr lang="en-US"/>
          </a:p>
          <a:p>
            <a:pPr marL="342900" indent="-342900">
              <a:lnSpc>
                <a:spcPct val="150000"/>
              </a:lnSpc>
              <a:buFont typeface="Symbol,Sans-Serif"/>
              <a:buChar char=""/>
              <a:defRPr/>
            </a:pPr>
            <a:endParaRPr lang="en-GB">
              <a:ea typeface="Calibri"/>
              <a:cs typeface="Calibri"/>
            </a:endParaRPr>
          </a:p>
          <a:p>
            <a:pPr marL="342900" indent="-342900">
              <a:lnSpc>
                <a:spcPct val="150000"/>
              </a:lnSpc>
              <a:buFont typeface="Symbol,Sans-Serif"/>
              <a:buChar char=""/>
              <a:defRPr/>
            </a:pPr>
            <a:endParaRPr lang="en-GB">
              <a:ea typeface="Calibri"/>
              <a:cs typeface="Calibri"/>
            </a:endParaRPr>
          </a:p>
          <a:p>
            <a:pPr marL="342900" indent="-342900">
              <a:lnSpc>
                <a:spcPct val="150000"/>
              </a:lnSpc>
              <a:buFont typeface="Symbol,Sans-Serif"/>
              <a:buChar char=""/>
              <a:defRPr/>
            </a:pPr>
            <a:r>
              <a:rPr lang="en-GB"/>
              <a:t>Anything you're not sure of just let us know</a:t>
            </a:r>
            <a:endParaRPr lang="en-GB">
              <a:ea typeface="Calibri" panose="020F0502020204030204"/>
              <a:cs typeface="Calibri" panose="020F0502020204030204"/>
            </a:endParaRPr>
          </a:p>
          <a:p>
            <a:endParaRPr lang="en-GB"/>
          </a:p>
        </p:txBody>
      </p:sp>
      <p:sp>
        <p:nvSpPr>
          <p:cNvPr id="4" name="Slide Number Placeholder 3"/>
          <p:cNvSpPr>
            <a:spLocks noGrp="1"/>
          </p:cNvSpPr>
          <p:nvPr>
            <p:ph type="sldNum" sz="quarter" idx="5"/>
          </p:nvPr>
        </p:nvSpPr>
        <p:spPr/>
        <p:txBody>
          <a:bodyPr/>
          <a:lstStyle/>
          <a:p>
            <a:fld id="{B18AB033-2DBF-400E-B18E-303060FE1F3D}" type="slidenum">
              <a:rPr lang="en-GB" smtClean="0"/>
              <a:t>2</a:t>
            </a:fld>
            <a:endParaRPr lang="en-GB"/>
          </a:p>
        </p:txBody>
      </p:sp>
    </p:spTree>
    <p:extLst>
      <p:ext uri="{BB962C8B-B14F-4D97-AF65-F5344CB8AC3E}">
        <p14:creationId xmlns:p14="http://schemas.microsoft.com/office/powerpoint/2010/main" val="1018490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questions about the commissioning process you can contact us via email</a:t>
            </a:r>
          </a:p>
        </p:txBody>
      </p:sp>
      <p:sp>
        <p:nvSpPr>
          <p:cNvPr id="4" name="Slide Number Placeholder 3"/>
          <p:cNvSpPr>
            <a:spLocks noGrp="1"/>
          </p:cNvSpPr>
          <p:nvPr>
            <p:ph type="sldNum" sz="quarter" idx="5"/>
          </p:nvPr>
        </p:nvSpPr>
        <p:spPr/>
        <p:txBody>
          <a:bodyPr/>
          <a:lstStyle/>
          <a:p>
            <a:fld id="{B18AB033-2DBF-400E-B18E-303060FE1F3D}" type="slidenum">
              <a:rPr lang="en-US"/>
              <a:t>13</a:t>
            </a:fld>
            <a:endParaRPr lang="en-US"/>
          </a:p>
        </p:txBody>
      </p:sp>
    </p:spTree>
    <p:extLst>
      <p:ext uri="{BB962C8B-B14F-4D97-AF65-F5344CB8AC3E}">
        <p14:creationId xmlns:p14="http://schemas.microsoft.com/office/powerpoint/2010/main" val="382664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Calibri"/>
              <a:ea typeface="Calibri"/>
              <a:cs typeface="Calibri"/>
            </a:endParaRPr>
          </a:p>
          <a:p>
            <a:endParaRPr lang="en-GB"/>
          </a:p>
        </p:txBody>
      </p:sp>
      <p:sp>
        <p:nvSpPr>
          <p:cNvPr id="4" name="Slide Number Placeholder 3"/>
          <p:cNvSpPr>
            <a:spLocks noGrp="1"/>
          </p:cNvSpPr>
          <p:nvPr>
            <p:ph type="sldNum" sz="quarter" idx="5"/>
          </p:nvPr>
        </p:nvSpPr>
        <p:spPr/>
        <p:txBody>
          <a:bodyPr/>
          <a:lstStyle/>
          <a:p>
            <a:fld id="{B18AB033-2DBF-400E-B18E-303060FE1F3D}" type="slidenum">
              <a:rPr lang="en-GB" smtClean="0"/>
              <a:t>3</a:t>
            </a:fld>
            <a:endParaRPr lang="en-GB"/>
          </a:p>
        </p:txBody>
      </p:sp>
    </p:spTree>
    <p:extLst>
      <p:ext uri="{BB962C8B-B14F-4D97-AF65-F5344CB8AC3E}">
        <p14:creationId xmlns:p14="http://schemas.microsoft.com/office/powerpoint/2010/main" val="286429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B18AB033-2DBF-400E-B18E-303060FE1F3D}" type="slidenum">
              <a:rPr lang="en-GB" smtClean="0"/>
              <a:t>4</a:t>
            </a:fld>
            <a:endParaRPr lang="en-GB"/>
          </a:p>
        </p:txBody>
      </p:sp>
    </p:spTree>
    <p:extLst>
      <p:ext uri="{BB962C8B-B14F-4D97-AF65-F5344CB8AC3E}">
        <p14:creationId xmlns:p14="http://schemas.microsoft.com/office/powerpoint/2010/main" val="387396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B18AB033-2DBF-400E-B18E-303060FE1F3D}" type="slidenum">
              <a:rPr lang="en-GB" smtClean="0"/>
              <a:t>5</a:t>
            </a:fld>
            <a:endParaRPr lang="en-GB"/>
          </a:p>
        </p:txBody>
      </p:sp>
    </p:spTree>
    <p:extLst>
      <p:ext uri="{BB962C8B-B14F-4D97-AF65-F5344CB8AC3E}">
        <p14:creationId xmlns:p14="http://schemas.microsoft.com/office/powerpoint/2010/main" val="230576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B18AB033-2DBF-400E-B18E-303060FE1F3D}" type="slidenum">
              <a:rPr lang="en-GB" smtClean="0"/>
              <a:t>6</a:t>
            </a:fld>
            <a:endParaRPr lang="en-GB"/>
          </a:p>
        </p:txBody>
      </p:sp>
    </p:spTree>
    <p:extLst>
      <p:ext uri="{BB962C8B-B14F-4D97-AF65-F5344CB8AC3E}">
        <p14:creationId xmlns:p14="http://schemas.microsoft.com/office/powerpoint/2010/main" val="2533779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18AB033-2DBF-400E-B18E-303060FE1F3D}" type="slidenum">
              <a:rPr lang="en-GB" smtClean="0"/>
              <a:t>9</a:t>
            </a:fld>
            <a:endParaRPr lang="en-GB"/>
          </a:p>
        </p:txBody>
      </p:sp>
    </p:spTree>
    <p:extLst>
      <p:ext uri="{BB962C8B-B14F-4D97-AF65-F5344CB8AC3E}">
        <p14:creationId xmlns:p14="http://schemas.microsoft.com/office/powerpoint/2010/main" val="3445228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E"/>
                </a:solidFill>
                <a:ea typeface="+mn-lt"/>
                <a:cs typeface="+mn-lt"/>
              </a:rPr>
              <a:t>Interested organisations are asked to review the draft survey framework and the example habitat map and use them to design and deliver an activity or activities which will gather feedback and understanding on the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Focus groups, workshops and one-to-one interviews are all legitimate methods of engagement; however, we are open to other suggestions and ideas and we are keen to hear your most creative and innovative ways of engaging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6k which may be allocated to up to two </a:t>
            </a:r>
            <a:r>
              <a:rPr lang="en-US" sz="1200" dirty="0" err="1">
                <a:ea typeface="+mn-lt"/>
                <a:cs typeface="+mn-lt"/>
              </a:rPr>
              <a:t>organisations</a:t>
            </a:r>
            <a:r>
              <a:rPr lang="en-US" sz="1200" dirty="0">
                <a:ea typeface="+mn-lt"/>
                <a:cs typeface="+mn-lt"/>
              </a:rPr>
              <a:t> or a consortium of </a:t>
            </a:r>
            <a:r>
              <a:rPr lang="en-US" sz="1200" dirty="0" err="1">
                <a:ea typeface="+mn-lt"/>
                <a:cs typeface="+mn-lt"/>
              </a:rPr>
              <a:t>organisations</a:t>
            </a:r>
            <a:r>
              <a:rPr lang="en-US" sz="1200" dirty="0">
                <a:ea typeface="+mn-lt"/>
                <a:cs typeface="+mn-lt"/>
              </a:rPr>
              <a:t>. We would consider appointing the full budget to one </a:t>
            </a:r>
            <a:r>
              <a:rPr lang="en-US" sz="1200" dirty="0" err="1">
                <a:ea typeface="+mn-lt"/>
                <a:cs typeface="+mn-lt"/>
              </a:rPr>
              <a:t>organisation</a:t>
            </a:r>
            <a:r>
              <a:rPr lang="en-US" sz="1200" dirty="0">
                <a:ea typeface="+mn-lt"/>
                <a:cs typeface="+mn-lt"/>
              </a:rPr>
              <a:t> if they were able to effectively engage with a range of residents and ages across all four council areas listed.</a:t>
            </a:r>
            <a:endParaRPr lang="en-US" dirty="0"/>
          </a:p>
          <a:p>
            <a:endParaRPr lang="en-GB" dirty="0">
              <a:latin typeface="Calibri"/>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18AB033-2DBF-400E-B18E-303060FE1F3D}" type="slidenum">
              <a:rPr lang="en-GB" smtClean="0"/>
              <a:t>10</a:t>
            </a:fld>
            <a:endParaRPr lang="en-GB"/>
          </a:p>
        </p:txBody>
      </p:sp>
    </p:spTree>
    <p:extLst>
      <p:ext uri="{BB962C8B-B14F-4D97-AF65-F5344CB8AC3E}">
        <p14:creationId xmlns:p14="http://schemas.microsoft.com/office/powerpoint/2010/main" val="1132832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ea typeface="+mn-lt"/>
                <a:cs typeface="+mn-lt"/>
              </a:rPr>
              <a:t>The map is going to be the focus of the work – however we will help whoever is appointed to understand it in more detail and we will provide you will specific questions too – what we are looking for in your application is that you have established links with people in these communities, you are experienced at engaging people in an offline way, and you can deliver the work.</a:t>
            </a:r>
          </a:p>
          <a:p>
            <a:endParaRPr lang="en-GB" sz="1200" dirty="0">
              <a:latin typeface="Arial"/>
              <a:ea typeface="+mn-lt"/>
              <a:cs typeface="+mn-lt"/>
            </a:endParaRPr>
          </a:p>
          <a:p>
            <a:r>
              <a:rPr lang="en-GB" sz="1200" dirty="0">
                <a:latin typeface="Arial"/>
                <a:ea typeface="+mn-lt"/>
                <a:cs typeface="+mn-lt"/>
              </a:rPr>
              <a:t>1. Provide examples and evidence:</a:t>
            </a:r>
          </a:p>
          <a:p>
            <a:pPr marL="0" indent="0">
              <a:buFont typeface="Arial" panose="020B0604020202020204" pitchFamily="34" charset="0"/>
              <a:buNone/>
            </a:pPr>
            <a:r>
              <a:rPr lang="en-GB" sz="1200" dirty="0">
                <a:latin typeface="Arial"/>
                <a:ea typeface="+mn-lt"/>
                <a:cs typeface="+mn-lt"/>
              </a:rPr>
              <a:t>The highest scores will be given to those responses which demonstrate they have existing links within the community, are able to recruit a diverse range of people to take part and have evidence to support the recommendations.</a:t>
            </a:r>
          </a:p>
          <a:p>
            <a:pPr marL="0" indent="0">
              <a:buFont typeface="Arial" panose="020B0604020202020204" pitchFamily="34" charset="0"/>
              <a:buNone/>
            </a:pPr>
            <a:r>
              <a:rPr lang="en-GB" sz="1200" dirty="0">
                <a:latin typeface="Arial"/>
                <a:ea typeface="+mn-lt"/>
                <a:cs typeface="+mn-lt"/>
              </a:rPr>
              <a:t>2. Be specific:</a:t>
            </a:r>
          </a:p>
          <a:p>
            <a:pPr marL="0" indent="0">
              <a:buFont typeface="Arial" panose="020B0604020202020204" pitchFamily="34" charset="0"/>
              <a:buNone/>
            </a:pPr>
            <a:r>
              <a:rPr lang="en-GB" sz="1200" dirty="0">
                <a:latin typeface="Arial"/>
                <a:ea typeface="+mn-lt"/>
                <a:cs typeface="+mn-lt"/>
              </a:rPr>
              <a:t>Who do you plan to speak to and what are your planned activities? </a:t>
            </a:r>
          </a:p>
          <a:p>
            <a:pPr marL="0" indent="0">
              <a:buFont typeface="Arial" panose="020B0604020202020204" pitchFamily="34" charset="0"/>
              <a:buNone/>
            </a:pPr>
            <a:r>
              <a:rPr lang="en-GB" sz="1200" dirty="0">
                <a:latin typeface="Arial"/>
                <a:ea typeface="+mn-lt"/>
                <a:cs typeface="+mn-lt"/>
              </a:rPr>
              <a:t>Are you able to engage with a range of ages, genders, ethnicities and people with different levels of interest in nature recovery – if so, explain how you will </a:t>
            </a:r>
          </a:p>
          <a:p>
            <a:pPr marL="0" indent="0">
              <a:buFont typeface="Arial" panose="020B0604020202020204" pitchFamily="34" charset="0"/>
              <a:buNone/>
            </a:pPr>
            <a:r>
              <a:rPr lang="en-GB" sz="1200" dirty="0">
                <a:latin typeface="Arial"/>
                <a:ea typeface="+mn-lt"/>
                <a:cs typeface="+mn-lt"/>
              </a:rPr>
              <a:t>do this. What is the rationale for your proposals? Why is your chosen method an effective way to engage? How will your proposals result in high quality and </a:t>
            </a:r>
          </a:p>
          <a:p>
            <a:pPr marL="0" indent="0">
              <a:buFont typeface="Arial" panose="020B0604020202020204" pitchFamily="34" charset="0"/>
              <a:buNone/>
            </a:pPr>
            <a:r>
              <a:rPr lang="en-GB" sz="1200" dirty="0">
                <a:latin typeface="Arial"/>
                <a:ea typeface="+mn-lt"/>
                <a:cs typeface="+mn-lt"/>
              </a:rPr>
              <a:t>detailed responses? We are also looking for reassurance that you will be able to deliver within the timescales, so consider what does your project plan look like?</a:t>
            </a:r>
          </a:p>
          <a:p>
            <a:pPr marL="0" indent="0">
              <a:buFont typeface="Arial" panose="020B0604020202020204" pitchFamily="34" charset="0"/>
              <a:buNone/>
            </a:pPr>
            <a:endParaRPr lang="en-GB" sz="1200" dirty="0">
              <a:latin typeface="Arial"/>
              <a:ea typeface="+mn-lt"/>
              <a:cs typeface="+mn-lt"/>
            </a:endParaRPr>
          </a:p>
          <a:p>
            <a:pPr marL="0" indent="0">
              <a:buFont typeface="Arial" panose="020B0604020202020204" pitchFamily="34" charset="0"/>
              <a:buNone/>
            </a:pPr>
            <a:r>
              <a:rPr lang="en-GB" sz="1200" dirty="0">
                <a:latin typeface="Arial"/>
                <a:ea typeface="+mn-lt"/>
                <a:cs typeface="+mn-lt"/>
              </a:rPr>
              <a:t>3. Show off your expertise:</a:t>
            </a:r>
          </a:p>
          <a:p>
            <a:pPr marL="0" indent="0">
              <a:buFont typeface="Arial" panose="020B0604020202020204" pitchFamily="34" charset="0"/>
              <a:buNone/>
            </a:pPr>
            <a:r>
              <a:rPr lang="en-GB" sz="1200" dirty="0">
                <a:latin typeface="Arial"/>
                <a:ea typeface="+mn-lt"/>
                <a:cs typeface="+mn-lt"/>
              </a:rPr>
              <a:t>Tell us, why is your organisation the best for this project? We are looking for evidence that your organisation has good knowledge of how best to engage with citizens living in one of the four council areas listed in the brief and adults who are digitally excluded. Explain and evidence that you understand the needs of this target audience and know the best ways to engage them to get the best outcomes.</a:t>
            </a:r>
            <a:endParaRPr lang="en-GB" sz="1200" dirty="0">
              <a:latin typeface="Arial"/>
              <a:ea typeface="Verdana"/>
              <a:cs typeface="Arial" panose="020B0604020202020204"/>
            </a:endParaRPr>
          </a:p>
          <a:p>
            <a:pPr marL="0" indent="0">
              <a:buFont typeface="Arial,Sans-Serif"/>
              <a:buNone/>
            </a:pP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18AB033-2DBF-400E-B18E-303060FE1F3D}" type="slidenum">
              <a:rPr lang="en-GB" smtClean="0"/>
              <a:t>11</a:t>
            </a:fld>
            <a:endParaRPr lang="en-GB"/>
          </a:p>
        </p:txBody>
      </p:sp>
    </p:spTree>
    <p:extLst>
      <p:ext uri="{BB962C8B-B14F-4D97-AF65-F5344CB8AC3E}">
        <p14:creationId xmlns:p14="http://schemas.microsoft.com/office/powerpoint/2010/main" val="746750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a:latin typeface="Arial"/>
                <a:ea typeface="+mn-lt"/>
                <a:cs typeface="+mn-lt"/>
              </a:rPr>
              <a:t>Applications close 23:59 on </a:t>
            </a:r>
            <a:r>
              <a:rPr lang="en-GB" sz="1200">
                <a:solidFill>
                  <a:srgbClr val="FF0000"/>
                </a:solidFill>
                <a:latin typeface="Arial"/>
                <a:ea typeface="+mn-lt"/>
                <a:cs typeface="+mn-lt"/>
              </a:rPr>
              <a:t>TBC</a:t>
            </a:r>
            <a:endParaRPr lang="en-GB" sz="1200">
              <a:solidFill>
                <a:srgbClr val="FF0000"/>
              </a:solidFill>
              <a:latin typeface="Arial"/>
              <a:ea typeface="Verdana"/>
              <a:cs typeface="Arial" panose="020B0604020202020204"/>
            </a:endParaRPr>
          </a:p>
          <a:p>
            <a:pPr marL="342900" indent="-342900">
              <a:buFont typeface="Arial" panose="020B0604020202020204" pitchFamily="34" charset="0"/>
              <a:buChar char="•"/>
            </a:pPr>
            <a:endParaRPr lang="en-GB" sz="1200">
              <a:latin typeface="Arial"/>
              <a:ea typeface="Verdana"/>
              <a:cs typeface="Arial" panose="020B0604020202020204"/>
            </a:endParaRPr>
          </a:p>
          <a:p>
            <a:pPr marL="342900" indent="-342900">
              <a:buFont typeface="Arial" panose="020B0604020202020204" pitchFamily="34" charset="0"/>
              <a:buChar char="•"/>
            </a:pPr>
            <a:r>
              <a:rPr lang="en-GB" sz="1200">
                <a:latin typeface="Arial"/>
                <a:ea typeface="Verdana"/>
                <a:cs typeface="Arial" panose="020B0604020202020204"/>
              </a:rPr>
              <a:t>It's a simple online application process – you'll hear back week commencing 27 January 2025</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18AB033-2DBF-400E-B18E-303060FE1F3D}" type="slidenum">
              <a:rPr lang="en-US"/>
              <a:t>12</a:t>
            </a:fld>
            <a:endParaRPr lang="en-US"/>
          </a:p>
        </p:txBody>
      </p:sp>
    </p:spTree>
    <p:extLst>
      <p:ext uri="{BB962C8B-B14F-4D97-AF65-F5344CB8AC3E}">
        <p14:creationId xmlns:p14="http://schemas.microsoft.com/office/powerpoint/2010/main" val="2550521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69E82D-9905-2EC1-AE35-D80F860B3F88}"/>
              </a:ext>
            </a:extLst>
          </p:cNvPr>
          <p:cNvSpPr/>
          <p:nvPr userDrawn="1"/>
        </p:nvSpPr>
        <p:spPr>
          <a:xfrm>
            <a:off x="0" y="0"/>
            <a:ext cx="12192000" cy="6858000"/>
          </a:xfrm>
          <a:prstGeom prst="rect">
            <a:avLst/>
          </a:prstGeom>
          <a:solidFill>
            <a:srgbClr val="514FA1"/>
          </a:solidFill>
          <a:ln>
            <a:solidFill>
              <a:srgbClr val="514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normAutofit/>
          </a:bodyPr>
          <a:lstStyle>
            <a:lvl1pPr algn="ctr">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2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3C7B1F53-2268-F4E9-E0E4-D0A18B690F7A}"/>
              </a:ext>
            </a:extLst>
          </p:cNvPr>
          <p:cNvPicPr>
            <a:picLocks noChangeAspect="1"/>
          </p:cNvPicPr>
          <p:nvPr userDrawn="1"/>
        </p:nvPicPr>
        <p:blipFill>
          <a:blip r:embed="rId3"/>
          <a:srcRect/>
          <a:stretch/>
        </p:blipFill>
        <p:spPr>
          <a:xfrm>
            <a:off x="4548325" y="6107258"/>
            <a:ext cx="3095349" cy="606770"/>
          </a:xfrm>
          <a:prstGeom prst="rect">
            <a:avLst/>
          </a:prstGeom>
        </p:spPr>
      </p:pic>
    </p:spTree>
    <p:extLst>
      <p:ext uri="{BB962C8B-B14F-4D97-AF65-F5344CB8AC3E}">
        <p14:creationId xmlns:p14="http://schemas.microsoft.com/office/powerpoint/2010/main" val="203289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4D890-10BD-C9C5-F2A9-535B144DF7A6}"/>
              </a:ext>
            </a:extLst>
          </p:cNvPr>
          <p:cNvSpPr/>
          <p:nvPr userDrawn="1"/>
        </p:nvSpPr>
        <p:spPr>
          <a:xfrm>
            <a:off x="0" y="0"/>
            <a:ext cx="12192000" cy="6858000"/>
          </a:xfrm>
          <a:prstGeom prst="rect">
            <a:avLst/>
          </a:prstGeom>
          <a:solidFill>
            <a:srgbClr val="38A24D"/>
          </a:solidFill>
          <a:ln>
            <a:solidFill>
              <a:srgbClr val="38A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normAutofit/>
          </a:bodyPr>
          <a:lstStyle>
            <a:lvl1pPr algn="ctr">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D1B6A0D6-53F5-A638-69E5-7284192E7117}"/>
              </a:ext>
            </a:extLst>
          </p:cNvPr>
          <p:cNvPicPr>
            <a:picLocks noChangeAspect="1"/>
          </p:cNvPicPr>
          <p:nvPr userDrawn="1"/>
        </p:nvPicPr>
        <p:blipFill>
          <a:blip r:embed="rId3"/>
          <a:srcRect/>
          <a:stretch/>
        </p:blipFill>
        <p:spPr>
          <a:xfrm>
            <a:off x="4548325" y="6107258"/>
            <a:ext cx="3095349" cy="606770"/>
          </a:xfrm>
          <a:prstGeom prst="rect">
            <a:avLst/>
          </a:prstGeom>
        </p:spPr>
      </p:pic>
    </p:spTree>
    <p:extLst>
      <p:ext uri="{BB962C8B-B14F-4D97-AF65-F5344CB8AC3E}">
        <p14:creationId xmlns:p14="http://schemas.microsoft.com/office/powerpoint/2010/main" val="2001681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 Slide 4">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38A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20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2">
            <a:extLst>
              <a:ext uri="{FF2B5EF4-FFF2-40B4-BE49-F238E27FC236}">
                <a16:creationId xmlns:a16="http://schemas.microsoft.com/office/drawing/2014/main" id="{802875E8-DC54-9E46-84A6-FEDFAE6B0B5E}"/>
              </a:ext>
            </a:extLst>
          </p:cNvPr>
          <p:cNvSpPr>
            <a:spLocks noGrp="1" noChangeAspect="1"/>
          </p:cNvSpPr>
          <p:nvPr>
            <p:ph type="pic" idx="10"/>
          </p:nvPr>
        </p:nvSpPr>
        <p:spPr>
          <a:xfrm>
            <a:off x="6096000" y="0"/>
            <a:ext cx="6096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a:extLst>
              <a:ext uri="{FF2B5EF4-FFF2-40B4-BE49-F238E27FC236}">
                <a16:creationId xmlns:a16="http://schemas.microsoft.com/office/drawing/2014/main" id="{81E0E83D-D708-AAF3-ECAC-D4F4F86741D6}"/>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2023066577"/>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mp; Image Slide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38A24D"/>
          </a:solidFill>
          <a:ln>
            <a:solidFill>
              <a:srgbClr val="38A2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4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0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ubtitle 2">
            <a:extLst>
              <a:ext uri="{FF2B5EF4-FFF2-40B4-BE49-F238E27FC236}">
                <a16:creationId xmlns:a16="http://schemas.microsoft.com/office/drawing/2014/main" id="{1BCCB14B-EC9A-DBFE-1269-3D83803A085A}"/>
              </a:ext>
            </a:extLst>
          </p:cNvPr>
          <p:cNvSpPr txBox="1">
            <a:spLocks/>
          </p:cNvSpPr>
          <p:nvPr userDrawn="1"/>
        </p:nvSpPr>
        <p:spPr>
          <a:xfrm>
            <a:off x="6660259" y="1122363"/>
            <a:ext cx="5102522" cy="50409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Metropolis" pitchFamily="2" charset="77"/>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tropolis" pitchFamily="2" charset="77"/>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tropolis" pitchFamily="2" charset="77"/>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a:t>
            </a:r>
          </a:p>
          <a:p>
            <a:r>
              <a:rPr lang="en-GB"/>
              <a:t>it Master subtitle style</a:t>
            </a:r>
            <a:endParaRPr lang="en-US"/>
          </a:p>
        </p:txBody>
      </p:sp>
      <p:sp>
        <p:nvSpPr>
          <p:cNvPr id="10" name="Text Placeholder 9">
            <a:extLst>
              <a:ext uri="{FF2B5EF4-FFF2-40B4-BE49-F238E27FC236}">
                <a16:creationId xmlns:a16="http://schemas.microsoft.com/office/drawing/2014/main" id="{4E9352DB-3D33-3343-C15F-F13656265EC0}"/>
              </a:ext>
            </a:extLst>
          </p:cNvPr>
          <p:cNvSpPr>
            <a:spLocks noGrp="1"/>
          </p:cNvSpPr>
          <p:nvPr>
            <p:ph type="body" sz="quarter" idx="10"/>
          </p:nvPr>
        </p:nvSpPr>
        <p:spPr>
          <a:xfrm>
            <a:off x="6584207" y="1095189"/>
            <a:ext cx="5254625" cy="1539727"/>
          </a:xfrm>
        </p:spPr>
        <p:txBody>
          <a:bodyPr>
            <a:normAutofit/>
          </a:bodyPr>
          <a:lstStyle>
            <a:lvl1pPr marL="0" indent="0" algn="ctr">
              <a:buNone/>
              <a:defRPr sz="5000" b="1">
                <a:solidFill>
                  <a:srgbClr val="38A24D"/>
                </a:solidFill>
              </a:defRPr>
            </a:lvl1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E61DAC0C-B492-54BD-06D7-017FC2AEC898}"/>
              </a:ext>
            </a:extLst>
          </p:cNvPr>
          <p:cNvSpPr>
            <a:spLocks noGrp="1"/>
          </p:cNvSpPr>
          <p:nvPr>
            <p:ph type="body" sz="quarter" idx="11"/>
          </p:nvPr>
        </p:nvSpPr>
        <p:spPr>
          <a:xfrm>
            <a:off x="6584950" y="2791325"/>
            <a:ext cx="5254625" cy="3371349"/>
          </a:xfrm>
        </p:spPr>
        <p:txBody>
          <a:bodyPr>
            <a:normAutofit/>
          </a:bodyPr>
          <a:lstStyle>
            <a:lvl1pPr marL="0" indent="0" algn="ctr">
              <a:buNone/>
              <a:defRPr sz="2000">
                <a:solidFill>
                  <a:schemeClr val="bg1">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6189F457-4984-D31F-74F5-CA9BE339F1EE}"/>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1763109406"/>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12701D-570F-1556-D450-EB5CE1E9F771}"/>
              </a:ext>
            </a:extLst>
          </p:cNvPr>
          <p:cNvSpPr/>
          <p:nvPr userDrawn="1"/>
        </p:nvSpPr>
        <p:spPr>
          <a:xfrm>
            <a:off x="0" y="0"/>
            <a:ext cx="12192000" cy="6858000"/>
          </a:xfrm>
          <a:prstGeom prst="rect">
            <a:avLst/>
          </a:prstGeom>
          <a:solidFill>
            <a:srgbClr val="E138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normAutofit/>
          </a:bodyPr>
          <a:lstStyle>
            <a:lvl1pPr algn="ctr">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20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DD184BF5-F345-5773-D14B-1579C7007EAE}"/>
              </a:ext>
            </a:extLst>
          </p:cNvPr>
          <p:cNvPicPr>
            <a:picLocks noChangeAspect="1"/>
          </p:cNvPicPr>
          <p:nvPr userDrawn="1"/>
        </p:nvPicPr>
        <p:blipFill>
          <a:blip r:embed="rId3"/>
          <a:srcRect/>
          <a:stretch/>
        </p:blipFill>
        <p:spPr>
          <a:xfrm>
            <a:off x="4548325" y="6107258"/>
            <a:ext cx="3095349" cy="606770"/>
          </a:xfrm>
          <a:prstGeom prst="rect">
            <a:avLst/>
          </a:prstGeom>
        </p:spPr>
      </p:pic>
    </p:spTree>
    <p:extLst>
      <p:ext uri="{BB962C8B-B14F-4D97-AF65-F5344CB8AC3E}">
        <p14:creationId xmlns:p14="http://schemas.microsoft.com/office/powerpoint/2010/main" val="121713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mp; Image Slide 4">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CEFECC4-0C89-7C5A-3BC2-79C01BB2CB8F}"/>
              </a:ext>
            </a:extLst>
          </p:cNvPr>
          <p:cNvSpPr/>
          <p:nvPr userDrawn="1"/>
        </p:nvSpPr>
        <p:spPr>
          <a:xfrm>
            <a:off x="0" y="0"/>
            <a:ext cx="6096000" cy="6858000"/>
          </a:xfrm>
          <a:prstGeom prst="rect">
            <a:avLst/>
          </a:prstGeom>
          <a:solidFill>
            <a:srgbClr val="E138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20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2">
            <a:extLst>
              <a:ext uri="{FF2B5EF4-FFF2-40B4-BE49-F238E27FC236}">
                <a16:creationId xmlns:a16="http://schemas.microsoft.com/office/drawing/2014/main" id="{802875E8-DC54-9E46-84A6-FEDFAE6B0B5E}"/>
              </a:ext>
            </a:extLst>
          </p:cNvPr>
          <p:cNvSpPr>
            <a:spLocks noGrp="1" noChangeAspect="1"/>
          </p:cNvSpPr>
          <p:nvPr>
            <p:ph type="pic" idx="10"/>
          </p:nvPr>
        </p:nvSpPr>
        <p:spPr>
          <a:xfrm>
            <a:off x="6096000" y="0"/>
            <a:ext cx="6096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4" name="Picture 3">
            <a:extLst>
              <a:ext uri="{FF2B5EF4-FFF2-40B4-BE49-F238E27FC236}">
                <a16:creationId xmlns:a16="http://schemas.microsoft.com/office/drawing/2014/main" id="{D85D581E-4606-C1C2-2B4C-4A9A5B6D441B}"/>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4141575370"/>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mp; Image Slide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E1383C"/>
          </a:solidFill>
          <a:ln>
            <a:solidFill>
              <a:srgbClr val="E138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4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0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ubtitle 2">
            <a:extLst>
              <a:ext uri="{FF2B5EF4-FFF2-40B4-BE49-F238E27FC236}">
                <a16:creationId xmlns:a16="http://schemas.microsoft.com/office/drawing/2014/main" id="{1BCCB14B-EC9A-DBFE-1269-3D83803A085A}"/>
              </a:ext>
            </a:extLst>
          </p:cNvPr>
          <p:cNvSpPr txBox="1">
            <a:spLocks/>
          </p:cNvSpPr>
          <p:nvPr userDrawn="1"/>
        </p:nvSpPr>
        <p:spPr>
          <a:xfrm>
            <a:off x="6660259" y="1122363"/>
            <a:ext cx="5102522" cy="50409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Metropolis" pitchFamily="2" charset="77"/>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tropolis" pitchFamily="2" charset="77"/>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tropolis" pitchFamily="2" charset="77"/>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a:t>
            </a:r>
          </a:p>
          <a:p>
            <a:r>
              <a:rPr lang="en-GB"/>
              <a:t>it Master subtitle style</a:t>
            </a:r>
            <a:endParaRPr lang="en-US"/>
          </a:p>
        </p:txBody>
      </p:sp>
      <p:sp>
        <p:nvSpPr>
          <p:cNvPr id="10" name="Text Placeholder 9">
            <a:extLst>
              <a:ext uri="{FF2B5EF4-FFF2-40B4-BE49-F238E27FC236}">
                <a16:creationId xmlns:a16="http://schemas.microsoft.com/office/drawing/2014/main" id="{4E9352DB-3D33-3343-C15F-F13656265EC0}"/>
              </a:ext>
            </a:extLst>
          </p:cNvPr>
          <p:cNvSpPr>
            <a:spLocks noGrp="1"/>
          </p:cNvSpPr>
          <p:nvPr>
            <p:ph type="body" sz="quarter" idx="10"/>
          </p:nvPr>
        </p:nvSpPr>
        <p:spPr>
          <a:xfrm>
            <a:off x="6584207" y="1095189"/>
            <a:ext cx="5254625" cy="1539727"/>
          </a:xfrm>
        </p:spPr>
        <p:txBody>
          <a:bodyPr>
            <a:normAutofit/>
          </a:bodyPr>
          <a:lstStyle>
            <a:lvl1pPr marL="0" indent="0" algn="ctr">
              <a:buNone/>
              <a:defRPr sz="5000" b="1">
                <a:solidFill>
                  <a:srgbClr val="E1383C"/>
                </a:solidFill>
              </a:defRPr>
            </a:lvl1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E61DAC0C-B492-54BD-06D7-017FC2AEC898}"/>
              </a:ext>
            </a:extLst>
          </p:cNvPr>
          <p:cNvSpPr>
            <a:spLocks noGrp="1"/>
          </p:cNvSpPr>
          <p:nvPr>
            <p:ph type="body" sz="quarter" idx="11"/>
          </p:nvPr>
        </p:nvSpPr>
        <p:spPr>
          <a:xfrm>
            <a:off x="6584950" y="2791325"/>
            <a:ext cx="5254625" cy="3371349"/>
          </a:xfrm>
        </p:spPr>
        <p:txBody>
          <a:bodyPr>
            <a:normAutofit/>
          </a:bodyPr>
          <a:lstStyle>
            <a:lvl1pPr marL="0" indent="0" algn="ctr">
              <a:buNone/>
              <a:defRPr sz="2000">
                <a:solidFill>
                  <a:schemeClr val="bg1">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1C18C395-9BBF-75F2-44D6-F3C229B4568D}"/>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2498468181"/>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5849" y="1681163"/>
            <a:ext cx="5193563" cy="823912"/>
          </a:xfrm>
        </p:spPr>
        <p:txBody>
          <a:bodyPr anchor="b"/>
          <a:lstStyle>
            <a:lvl1pPr marL="0" indent="0">
              <a:buNone/>
              <a:defRPr sz="2400" b="1">
                <a:solidFill>
                  <a:schemeClr val="tx2"/>
                </a:solidFill>
                <a:latin typeface="Metropolis" pitchFamily="2" charset="77"/>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5849" y="2505075"/>
            <a:ext cx="5201532" cy="3152013"/>
          </a:xfrm>
        </p:spPr>
        <p:txBody>
          <a:bodyPr/>
          <a:lstStyle>
            <a:lvl1pPr>
              <a:defRPr>
                <a:solidFill>
                  <a:schemeClr val="tx2"/>
                </a:solidFill>
                <a:latin typeface="Metropolis" pitchFamily="2" charset="77"/>
                <a:cs typeface="Arial" panose="020B0604020202020204" pitchFamily="34" charset="0"/>
              </a:defRPr>
            </a:lvl1pPr>
            <a:lvl2pPr>
              <a:defRPr>
                <a:solidFill>
                  <a:schemeClr val="tx2"/>
                </a:solidFill>
                <a:latin typeface="Metropolis" pitchFamily="2" charset="77"/>
                <a:cs typeface="Arial" panose="020B0604020202020204" pitchFamily="34" charset="0"/>
              </a:defRPr>
            </a:lvl2pPr>
            <a:lvl3pPr>
              <a:defRPr>
                <a:solidFill>
                  <a:schemeClr val="tx2"/>
                </a:solidFill>
                <a:latin typeface="Metropolis" pitchFamily="2" charset="77"/>
                <a:cs typeface="Arial" panose="020B0604020202020204" pitchFamily="34" charset="0"/>
              </a:defRPr>
            </a:lvl3pPr>
            <a:lvl4pPr>
              <a:defRPr>
                <a:solidFill>
                  <a:schemeClr val="tx2"/>
                </a:solidFill>
                <a:latin typeface="Metropolis" pitchFamily="2" charset="77"/>
                <a:cs typeface="Arial" panose="020B0604020202020204" pitchFamily="34" charset="0"/>
              </a:defRPr>
            </a:lvl4pPr>
            <a:lvl5pPr>
              <a:defRPr>
                <a:solidFill>
                  <a:schemeClr val="tx2"/>
                </a:solidFill>
                <a:latin typeface="Metropolis"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1577" y="1681163"/>
            <a:ext cx="5219140" cy="823912"/>
          </a:xfrm>
        </p:spPr>
        <p:txBody>
          <a:bodyPr anchor="b"/>
          <a:lstStyle>
            <a:lvl1pPr marL="0" indent="0">
              <a:buNone/>
              <a:defRPr sz="2400" b="1">
                <a:solidFill>
                  <a:schemeClr val="tx2"/>
                </a:solidFill>
                <a:latin typeface="Metropolis" pitchFamily="2" charset="77"/>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1577" y="2505075"/>
            <a:ext cx="5227148" cy="3152013"/>
          </a:xfrm>
        </p:spPr>
        <p:txBody>
          <a:bodyPr/>
          <a:lstStyle>
            <a:lvl1pPr>
              <a:defRPr>
                <a:solidFill>
                  <a:schemeClr val="tx2"/>
                </a:solidFill>
                <a:latin typeface="Metropolis" pitchFamily="2" charset="77"/>
                <a:cs typeface="Arial" panose="020B0604020202020204" pitchFamily="34" charset="0"/>
              </a:defRPr>
            </a:lvl1pPr>
            <a:lvl2pPr>
              <a:defRPr>
                <a:solidFill>
                  <a:schemeClr val="tx2"/>
                </a:solidFill>
                <a:latin typeface="Metropolis" pitchFamily="2" charset="77"/>
                <a:cs typeface="Arial" panose="020B0604020202020204" pitchFamily="34" charset="0"/>
              </a:defRPr>
            </a:lvl2pPr>
            <a:lvl3pPr>
              <a:defRPr>
                <a:solidFill>
                  <a:schemeClr val="tx2"/>
                </a:solidFill>
                <a:latin typeface="Metropolis" pitchFamily="2" charset="77"/>
                <a:cs typeface="Arial" panose="020B0604020202020204" pitchFamily="34" charset="0"/>
              </a:defRPr>
            </a:lvl3pPr>
            <a:lvl4pPr>
              <a:defRPr>
                <a:solidFill>
                  <a:schemeClr val="tx2"/>
                </a:solidFill>
                <a:latin typeface="Metropolis" pitchFamily="2" charset="77"/>
                <a:cs typeface="Arial" panose="020B0604020202020204" pitchFamily="34" charset="0"/>
              </a:defRPr>
            </a:lvl4pPr>
            <a:lvl5pPr>
              <a:defRPr>
                <a:solidFill>
                  <a:schemeClr val="tx2"/>
                </a:solidFill>
                <a:latin typeface="Metropolis"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831AD2E0-63EB-864C-B608-0C502203921D}"/>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5">
            <a:extLst>
              <a:ext uri="{FF2B5EF4-FFF2-40B4-BE49-F238E27FC236}">
                <a16:creationId xmlns:a16="http://schemas.microsoft.com/office/drawing/2014/main" id="{E35D7207-6B4F-054D-B576-D406550470F1}"/>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12" name="Picture 11">
            <a:extLst>
              <a:ext uri="{FF2B5EF4-FFF2-40B4-BE49-F238E27FC236}">
                <a16:creationId xmlns:a16="http://schemas.microsoft.com/office/drawing/2014/main" id="{974B24A3-3A7B-CB44-A9D3-D9483D23105D}"/>
              </a:ext>
            </a:extLst>
          </p:cNvPr>
          <p:cNvPicPr>
            <a:picLocks noChangeAspect="1"/>
          </p:cNvPicPr>
          <p:nvPr userDrawn="1"/>
        </p:nvPicPr>
        <p:blipFill>
          <a:blip r:embed="rId2"/>
          <a:srcRect/>
          <a:stretch/>
        </p:blipFill>
        <p:spPr>
          <a:xfrm>
            <a:off x="791689" y="6163293"/>
            <a:ext cx="3018555" cy="505607"/>
          </a:xfrm>
          <a:prstGeom prst="rect">
            <a:avLst/>
          </a:prstGeom>
        </p:spPr>
      </p:pic>
      <p:sp>
        <p:nvSpPr>
          <p:cNvPr id="13" name="Title 1">
            <a:extLst>
              <a:ext uri="{FF2B5EF4-FFF2-40B4-BE49-F238E27FC236}">
                <a16:creationId xmlns:a16="http://schemas.microsoft.com/office/drawing/2014/main" id="{EC472682-1029-3142-AA4B-4FCAE96223EF}"/>
              </a:ext>
            </a:extLst>
          </p:cNvPr>
          <p:cNvSpPr>
            <a:spLocks noGrp="1"/>
          </p:cNvSpPr>
          <p:nvPr>
            <p:ph type="title"/>
          </p:nvPr>
        </p:nvSpPr>
        <p:spPr>
          <a:xfrm>
            <a:off x="705849" y="256837"/>
            <a:ext cx="10682876" cy="1325563"/>
          </a:xfrm>
        </p:spPr>
        <p:txBody>
          <a:bodyPr/>
          <a:lstStyle>
            <a:lvl1pPr>
              <a:defRPr b="1">
                <a:solidFill>
                  <a:schemeClr val="tx2"/>
                </a:solidFill>
                <a:latin typeface="Metropolis" pitchFamily="2" charset="77"/>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69006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5849" y="1681163"/>
            <a:ext cx="3212277" cy="823912"/>
          </a:xfrm>
        </p:spPr>
        <p:txBody>
          <a:bodyPr anchor="b"/>
          <a:lstStyle>
            <a:lvl1pPr marL="0" indent="0">
              <a:buNone/>
              <a:defRPr sz="2400" b="1">
                <a:solidFill>
                  <a:schemeClr val="tx2"/>
                </a:solidFill>
                <a:latin typeface="Metropolis" pitchFamily="2" charset="77"/>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5849" y="2505075"/>
            <a:ext cx="3217205" cy="3152013"/>
          </a:xfrm>
        </p:spPr>
        <p:txBody>
          <a:bodyPr/>
          <a:lstStyle>
            <a:lvl1pPr>
              <a:defRPr>
                <a:solidFill>
                  <a:schemeClr val="tx2"/>
                </a:solidFill>
                <a:latin typeface="Metropolis" pitchFamily="2" charset="77"/>
                <a:cs typeface="Arial" panose="020B0604020202020204" pitchFamily="34" charset="0"/>
              </a:defRPr>
            </a:lvl1pPr>
            <a:lvl2pPr>
              <a:defRPr>
                <a:solidFill>
                  <a:schemeClr val="tx2"/>
                </a:solidFill>
                <a:latin typeface="Metropolis" pitchFamily="2" charset="77"/>
                <a:cs typeface="Arial" panose="020B0604020202020204" pitchFamily="34" charset="0"/>
              </a:defRPr>
            </a:lvl2pPr>
            <a:lvl3pPr>
              <a:defRPr>
                <a:solidFill>
                  <a:schemeClr val="tx2"/>
                </a:solidFill>
                <a:latin typeface="Metropolis" pitchFamily="2" charset="77"/>
                <a:cs typeface="Arial" panose="020B0604020202020204" pitchFamily="34" charset="0"/>
              </a:defRPr>
            </a:lvl3pPr>
            <a:lvl4pPr>
              <a:defRPr>
                <a:solidFill>
                  <a:schemeClr val="tx2"/>
                </a:solidFill>
                <a:latin typeface="Metropolis" pitchFamily="2" charset="77"/>
                <a:cs typeface="Arial" panose="020B0604020202020204" pitchFamily="34" charset="0"/>
              </a:defRPr>
            </a:lvl4pPr>
            <a:lvl5pPr>
              <a:defRPr>
                <a:solidFill>
                  <a:schemeClr val="tx2"/>
                </a:solidFill>
                <a:latin typeface="Metropolis"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831AD2E0-63EB-864C-B608-0C502203921D}"/>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5">
            <a:extLst>
              <a:ext uri="{FF2B5EF4-FFF2-40B4-BE49-F238E27FC236}">
                <a16:creationId xmlns:a16="http://schemas.microsoft.com/office/drawing/2014/main" id="{E35D7207-6B4F-054D-B576-D406550470F1}"/>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12" name="Picture 11">
            <a:extLst>
              <a:ext uri="{FF2B5EF4-FFF2-40B4-BE49-F238E27FC236}">
                <a16:creationId xmlns:a16="http://schemas.microsoft.com/office/drawing/2014/main" id="{974B24A3-3A7B-CB44-A9D3-D9483D23105D}"/>
              </a:ext>
            </a:extLst>
          </p:cNvPr>
          <p:cNvPicPr>
            <a:picLocks noChangeAspect="1"/>
          </p:cNvPicPr>
          <p:nvPr userDrawn="1"/>
        </p:nvPicPr>
        <p:blipFill>
          <a:blip r:embed="rId2"/>
          <a:srcRect/>
          <a:stretch/>
        </p:blipFill>
        <p:spPr>
          <a:xfrm>
            <a:off x="791689" y="6163293"/>
            <a:ext cx="3018555" cy="505607"/>
          </a:xfrm>
          <a:prstGeom prst="rect">
            <a:avLst/>
          </a:prstGeom>
        </p:spPr>
      </p:pic>
      <p:sp>
        <p:nvSpPr>
          <p:cNvPr id="13" name="Title 1">
            <a:extLst>
              <a:ext uri="{FF2B5EF4-FFF2-40B4-BE49-F238E27FC236}">
                <a16:creationId xmlns:a16="http://schemas.microsoft.com/office/drawing/2014/main" id="{EC472682-1029-3142-AA4B-4FCAE96223EF}"/>
              </a:ext>
            </a:extLst>
          </p:cNvPr>
          <p:cNvSpPr>
            <a:spLocks noGrp="1"/>
          </p:cNvSpPr>
          <p:nvPr>
            <p:ph type="title"/>
          </p:nvPr>
        </p:nvSpPr>
        <p:spPr>
          <a:xfrm>
            <a:off x="705849" y="256837"/>
            <a:ext cx="10682876" cy="1325563"/>
          </a:xfrm>
        </p:spPr>
        <p:txBody>
          <a:bodyPr/>
          <a:lstStyle>
            <a:lvl1pPr>
              <a:defRPr b="1">
                <a:solidFill>
                  <a:schemeClr val="tx2"/>
                </a:solidFill>
                <a:latin typeface="Metropolis" pitchFamily="2" charset="77"/>
                <a:cs typeface="Arial" panose="020B0604020202020204" pitchFamily="34" charset="0"/>
              </a:defRPr>
            </a:lvl1pPr>
          </a:lstStyle>
          <a:p>
            <a:r>
              <a:rPr lang="en-US"/>
              <a:t>Click to edit Master title style</a:t>
            </a:r>
          </a:p>
        </p:txBody>
      </p:sp>
      <p:sp>
        <p:nvSpPr>
          <p:cNvPr id="14" name="Text Placeholder 2">
            <a:extLst>
              <a:ext uri="{FF2B5EF4-FFF2-40B4-BE49-F238E27FC236}">
                <a16:creationId xmlns:a16="http://schemas.microsoft.com/office/drawing/2014/main" id="{1AD0AC5B-753A-694A-869F-F648BF501143}"/>
              </a:ext>
            </a:extLst>
          </p:cNvPr>
          <p:cNvSpPr>
            <a:spLocks noGrp="1"/>
          </p:cNvSpPr>
          <p:nvPr>
            <p:ph type="body" idx="12"/>
          </p:nvPr>
        </p:nvSpPr>
        <p:spPr>
          <a:xfrm>
            <a:off x="4433756" y="1715781"/>
            <a:ext cx="3212277" cy="823912"/>
          </a:xfrm>
        </p:spPr>
        <p:txBody>
          <a:bodyPr anchor="b"/>
          <a:lstStyle>
            <a:lvl1pPr marL="0" indent="0">
              <a:buNone/>
              <a:defRPr sz="2400" b="1">
                <a:solidFill>
                  <a:schemeClr val="tx2"/>
                </a:solidFill>
                <a:latin typeface="Metropolis" pitchFamily="2" charset="77"/>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16150ACC-57B3-9E41-BCF8-B633E4EAC4B0}"/>
              </a:ext>
            </a:extLst>
          </p:cNvPr>
          <p:cNvSpPr>
            <a:spLocks noGrp="1"/>
          </p:cNvSpPr>
          <p:nvPr>
            <p:ph sz="half" idx="13"/>
          </p:nvPr>
        </p:nvSpPr>
        <p:spPr>
          <a:xfrm>
            <a:off x="4433756" y="2539693"/>
            <a:ext cx="3217205" cy="3152013"/>
          </a:xfrm>
        </p:spPr>
        <p:txBody>
          <a:bodyPr/>
          <a:lstStyle>
            <a:lvl1pPr>
              <a:defRPr>
                <a:solidFill>
                  <a:schemeClr val="tx2"/>
                </a:solidFill>
                <a:latin typeface="Metropolis" pitchFamily="2" charset="77"/>
                <a:cs typeface="Arial" panose="020B0604020202020204" pitchFamily="34" charset="0"/>
              </a:defRPr>
            </a:lvl1pPr>
            <a:lvl2pPr>
              <a:defRPr>
                <a:solidFill>
                  <a:schemeClr val="tx2"/>
                </a:solidFill>
                <a:latin typeface="Metropolis" pitchFamily="2" charset="77"/>
                <a:cs typeface="Arial" panose="020B0604020202020204" pitchFamily="34" charset="0"/>
              </a:defRPr>
            </a:lvl2pPr>
            <a:lvl3pPr>
              <a:defRPr>
                <a:solidFill>
                  <a:schemeClr val="tx2"/>
                </a:solidFill>
                <a:latin typeface="Metropolis" pitchFamily="2" charset="77"/>
                <a:cs typeface="Arial" panose="020B0604020202020204" pitchFamily="34" charset="0"/>
              </a:defRPr>
            </a:lvl3pPr>
            <a:lvl4pPr>
              <a:defRPr>
                <a:solidFill>
                  <a:schemeClr val="tx2"/>
                </a:solidFill>
                <a:latin typeface="Metropolis" pitchFamily="2" charset="77"/>
                <a:cs typeface="Arial" panose="020B0604020202020204" pitchFamily="34" charset="0"/>
              </a:defRPr>
            </a:lvl4pPr>
            <a:lvl5pPr>
              <a:defRPr>
                <a:solidFill>
                  <a:schemeClr val="tx2"/>
                </a:solidFill>
                <a:latin typeface="Metropolis"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7210EA26-F246-154D-8CD4-97E640BC1563}"/>
              </a:ext>
            </a:extLst>
          </p:cNvPr>
          <p:cNvSpPr>
            <a:spLocks noGrp="1"/>
          </p:cNvSpPr>
          <p:nvPr>
            <p:ph type="body" idx="14"/>
          </p:nvPr>
        </p:nvSpPr>
        <p:spPr>
          <a:xfrm>
            <a:off x="8171520" y="1681163"/>
            <a:ext cx="3212277" cy="823912"/>
          </a:xfrm>
        </p:spPr>
        <p:txBody>
          <a:bodyPr anchor="b"/>
          <a:lstStyle>
            <a:lvl1pPr marL="0" indent="0">
              <a:buNone/>
              <a:defRPr sz="2400" b="1">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1F2A6E15-9495-F44D-AA80-0A29B3FB9906}"/>
              </a:ext>
            </a:extLst>
          </p:cNvPr>
          <p:cNvSpPr>
            <a:spLocks noGrp="1"/>
          </p:cNvSpPr>
          <p:nvPr>
            <p:ph sz="half" idx="15"/>
          </p:nvPr>
        </p:nvSpPr>
        <p:spPr>
          <a:xfrm>
            <a:off x="8171520" y="2505075"/>
            <a:ext cx="3217205" cy="3152013"/>
          </a:xfrm>
        </p:spPr>
        <p:txBody>
          <a:bodyPr/>
          <a:lstStyle>
            <a:lvl1pPr>
              <a:defRPr>
                <a:solidFill>
                  <a:schemeClr val="tx2"/>
                </a:solidFill>
                <a:latin typeface="Metropolis" pitchFamily="2" charset="77"/>
                <a:cs typeface="Arial" panose="020B0604020202020204" pitchFamily="34" charset="0"/>
              </a:defRPr>
            </a:lvl1pPr>
            <a:lvl2pPr>
              <a:defRPr>
                <a:solidFill>
                  <a:schemeClr val="tx2"/>
                </a:solidFill>
                <a:latin typeface="Metropolis" pitchFamily="2" charset="77"/>
                <a:cs typeface="Arial" panose="020B0604020202020204" pitchFamily="34" charset="0"/>
              </a:defRPr>
            </a:lvl2pPr>
            <a:lvl3pPr>
              <a:defRPr>
                <a:solidFill>
                  <a:schemeClr val="tx2"/>
                </a:solidFill>
                <a:latin typeface="Metropolis" pitchFamily="2" charset="77"/>
                <a:cs typeface="Arial" panose="020B0604020202020204" pitchFamily="34" charset="0"/>
              </a:defRPr>
            </a:lvl3pPr>
            <a:lvl4pPr>
              <a:defRPr>
                <a:solidFill>
                  <a:schemeClr val="tx2"/>
                </a:solidFill>
                <a:latin typeface="Metropolis" pitchFamily="2" charset="77"/>
                <a:cs typeface="Arial" panose="020B0604020202020204" pitchFamily="34" charset="0"/>
              </a:defRPr>
            </a:lvl4pPr>
            <a:lvl5pPr>
              <a:defRPr>
                <a:solidFill>
                  <a:schemeClr val="tx2"/>
                </a:solidFill>
                <a:latin typeface="Metropolis"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163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05849" y="1840221"/>
            <a:ext cx="3217205" cy="3816868"/>
          </a:xfrm>
        </p:spPr>
        <p:txBody>
          <a:bodyPr>
            <a:normAutofit/>
          </a:bodyPr>
          <a:lstStyle>
            <a:lvl1pPr marL="0" indent="0">
              <a:buNone/>
              <a:defRPr sz="2000">
                <a:solidFill>
                  <a:schemeClr val="tx2"/>
                </a:solidFill>
                <a:latin typeface="Metropolis" pitchFamily="2" charset="77"/>
                <a:cs typeface="Arial" panose="020B0604020202020204" pitchFamily="34" charset="0"/>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to edit Master text styles</a:t>
            </a:r>
          </a:p>
        </p:txBody>
      </p:sp>
      <p:sp>
        <p:nvSpPr>
          <p:cNvPr id="10" name="Rectangle 9">
            <a:extLst>
              <a:ext uri="{FF2B5EF4-FFF2-40B4-BE49-F238E27FC236}">
                <a16:creationId xmlns:a16="http://schemas.microsoft.com/office/drawing/2014/main" id="{831AD2E0-63EB-864C-B608-0C502203921D}"/>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5">
            <a:extLst>
              <a:ext uri="{FF2B5EF4-FFF2-40B4-BE49-F238E27FC236}">
                <a16:creationId xmlns:a16="http://schemas.microsoft.com/office/drawing/2014/main" id="{E35D7207-6B4F-054D-B576-D406550470F1}"/>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12" name="Picture 11">
            <a:extLst>
              <a:ext uri="{FF2B5EF4-FFF2-40B4-BE49-F238E27FC236}">
                <a16:creationId xmlns:a16="http://schemas.microsoft.com/office/drawing/2014/main" id="{974B24A3-3A7B-CB44-A9D3-D9483D23105D}"/>
              </a:ext>
            </a:extLst>
          </p:cNvPr>
          <p:cNvPicPr>
            <a:picLocks noChangeAspect="1"/>
          </p:cNvPicPr>
          <p:nvPr userDrawn="1"/>
        </p:nvPicPr>
        <p:blipFill>
          <a:blip r:embed="rId2"/>
          <a:srcRect/>
          <a:stretch/>
        </p:blipFill>
        <p:spPr>
          <a:xfrm>
            <a:off x="791689" y="6163293"/>
            <a:ext cx="3018555" cy="505607"/>
          </a:xfrm>
          <a:prstGeom prst="rect">
            <a:avLst/>
          </a:prstGeom>
        </p:spPr>
      </p:pic>
      <p:sp>
        <p:nvSpPr>
          <p:cNvPr id="13" name="Title 1">
            <a:extLst>
              <a:ext uri="{FF2B5EF4-FFF2-40B4-BE49-F238E27FC236}">
                <a16:creationId xmlns:a16="http://schemas.microsoft.com/office/drawing/2014/main" id="{EC472682-1029-3142-AA4B-4FCAE96223EF}"/>
              </a:ext>
            </a:extLst>
          </p:cNvPr>
          <p:cNvSpPr>
            <a:spLocks noGrp="1"/>
          </p:cNvSpPr>
          <p:nvPr>
            <p:ph type="title"/>
          </p:nvPr>
        </p:nvSpPr>
        <p:spPr>
          <a:xfrm>
            <a:off x="705849" y="256837"/>
            <a:ext cx="10682876" cy="1325563"/>
          </a:xfrm>
        </p:spPr>
        <p:txBody>
          <a:bodyPr/>
          <a:lstStyle>
            <a:lvl1pPr>
              <a:defRPr b="1">
                <a:solidFill>
                  <a:schemeClr val="tx2"/>
                </a:solidFill>
                <a:latin typeface="Metropolis" pitchFamily="2" charset="77"/>
                <a:cs typeface="Arial" panose="020B0604020202020204" pitchFamily="34" charset="0"/>
              </a:defRPr>
            </a:lvl1pPr>
          </a:lstStyle>
          <a:p>
            <a:r>
              <a:rPr lang="en-US"/>
              <a:t>Click to edit Master title style</a:t>
            </a:r>
          </a:p>
        </p:txBody>
      </p:sp>
      <p:sp>
        <p:nvSpPr>
          <p:cNvPr id="15" name="Content Placeholder 3">
            <a:extLst>
              <a:ext uri="{FF2B5EF4-FFF2-40B4-BE49-F238E27FC236}">
                <a16:creationId xmlns:a16="http://schemas.microsoft.com/office/drawing/2014/main" id="{16150ACC-57B3-9E41-BCF8-B633E4EAC4B0}"/>
              </a:ext>
            </a:extLst>
          </p:cNvPr>
          <p:cNvSpPr>
            <a:spLocks noGrp="1"/>
          </p:cNvSpPr>
          <p:nvPr>
            <p:ph sz="half" idx="13"/>
          </p:nvPr>
        </p:nvSpPr>
        <p:spPr>
          <a:xfrm>
            <a:off x="4433756" y="1874839"/>
            <a:ext cx="3217205" cy="3816868"/>
          </a:xfrm>
        </p:spPr>
        <p:txBody>
          <a:bodyPr>
            <a:normAutofit/>
          </a:bodyPr>
          <a:lstStyle>
            <a:lvl1pPr marL="0" indent="0">
              <a:buNone/>
              <a:defRPr sz="2000">
                <a:solidFill>
                  <a:schemeClr val="tx2"/>
                </a:solidFill>
                <a:latin typeface="Metropolis" pitchFamily="2" charset="77"/>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18" name="Content Placeholder 3">
            <a:extLst>
              <a:ext uri="{FF2B5EF4-FFF2-40B4-BE49-F238E27FC236}">
                <a16:creationId xmlns:a16="http://schemas.microsoft.com/office/drawing/2014/main" id="{966CF29B-7B4A-1443-8EBA-611D350F1B83}"/>
              </a:ext>
            </a:extLst>
          </p:cNvPr>
          <p:cNvSpPr>
            <a:spLocks noGrp="1"/>
          </p:cNvSpPr>
          <p:nvPr>
            <p:ph sz="half" idx="14"/>
          </p:nvPr>
        </p:nvSpPr>
        <p:spPr>
          <a:xfrm>
            <a:off x="8161663" y="1874839"/>
            <a:ext cx="3217205" cy="3816868"/>
          </a:xfrm>
        </p:spPr>
        <p:txBody>
          <a:bodyPr>
            <a:normAutofit/>
          </a:bodyPr>
          <a:lstStyle>
            <a:lvl1pPr marL="0" indent="0">
              <a:buNone/>
              <a:defRPr sz="2000">
                <a:solidFill>
                  <a:schemeClr val="tx2"/>
                </a:solidFill>
                <a:latin typeface="Metropolis" pitchFamily="2" charset="77"/>
                <a:cs typeface="Arial" panose="020B0604020202020204" pitchFamily="34"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4294909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47344" y="1825625"/>
            <a:ext cx="3968496" cy="3861138"/>
          </a:xfrm>
        </p:spPr>
        <p:txBody>
          <a:bodyPr/>
          <a:lstStyle>
            <a:lvl1pPr marL="0" indent="0">
              <a:buFontTx/>
              <a:buNone/>
              <a:defRPr>
                <a:solidFill>
                  <a:schemeClr val="tx2"/>
                </a:solidFill>
                <a:latin typeface="Metropolis" pitchFamily="2" charset="77"/>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Content Placeholder 3"/>
          <p:cNvSpPr>
            <a:spLocks noGrp="1"/>
          </p:cNvSpPr>
          <p:nvPr>
            <p:ph sz="half" idx="2"/>
          </p:nvPr>
        </p:nvSpPr>
        <p:spPr>
          <a:xfrm>
            <a:off x="5181599" y="1825625"/>
            <a:ext cx="6207125" cy="3861138"/>
          </a:xfrm>
        </p:spPr>
        <p:txBody>
          <a:bodyPr/>
          <a:lstStyle>
            <a:lvl1pPr>
              <a:defRPr>
                <a:solidFill>
                  <a:schemeClr val="tx2"/>
                </a:solidFill>
                <a:latin typeface="Metropolis" pitchFamily="2" charset="77"/>
                <a:cs typeface="Arial" panose="020B0604020202020204" pitchFamily="34" charset="0"/>
              </a:defRPr>
            </a:lvl1pPr>
            <a:lvl2pPr>
              <a:defRPr>
                <a:solidFill>
                  <a:schemeClr val="tx2"/>
                </a:solidFill>
                <a:latin typeface="Metropolis" pitchFamily="2" charset="77"/>
                <a:cs typeface="Arial" panose="020B0604020202020204" pitchFamily="34" charset="0"/>
              </a:defRPr>
            </a:lvl2pPr>
            <a:lvl3pPr>
              <a:defRPr>
                <a:solidFill>
                  <a:schemeClr val="tx2"/>
                </a:solidFill>
                <a:latin typeface="Metropolis" pitchFamily="2" charset="77"/>
                <a:cs typeface="Arial" panose="020B0604020202020204" pitchFamily="34" charset="0"/>
              </a:defRPr>
            </a:lvl3pPr>
            <a:lvl4pPr>
              <a:defRPr>
                <a:solidFill>
                  <a:schemeClr val="tx2"/>
                </a:solidFill>
                <a:latin typeface="Metropolis" pitchFamily="2" charset="77"/>
                <a:cs typeface="Arial" panose="020B0604020202020204" pitchFamily="34" charset="0"/>
              </a:defRPr>
            </a:lvl4pPr>
            <a:lvl5pPr>
              <a:defRPr>
                <a:solidFill>
                  <a:schemeClr val="tx2"/>
                </a:solidFill>
                <a:latin typeface="Metropolis" pitchFamily="2" charset="77"/>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C63CD0D2-E490-CC49-90A9-A3DAE9085DAD}"/>
              </a:ext>
            </a:extLst>
          </p:cNvPr>
          <p:cNvSpPr>
            <a:spLocks noGrp="1"/>
          </p:cNvSpPr>
          <p:nvPr>
            <p:ph type="title"/>
          </p:nvPr>
        </p:nvSpPr>
        <p:spPr>
          <a:xfrm>
            <a:off x="705848" y="256837"/>
            <a:ext cx="10682875" cy="1325563"/>
          </a:xfrm>
        </p:spPr>
        <p:txBody>
          <a:bodyPr/>
          <a:lstStyle>
            <a:lvl1pPr>
              <a:defRPr b="1">
                <a:solidFill>
                  <a:srgbClr val="00000E"/>
                </a:solidFill>
                <a:latin typeface="Metropolis" pitchFamily="2" charset="77"/>
                <a:cs typeface="Arial" panose="020B0604020202020204" pitchFamily="34" charset="0"/>
              </a:defRPr>
            </a:lvl1pPr>
          </a:lstStyle>
          <a:p>
            <a:r>
              <a:rPr lang="en-US"/>
              <a:t>Click to edit Master title style</a:t>
            </a:r>
          </a:p>
        </p:txBody>
      </p:sp>
      <p:sp>
        <p:nvSpPr>
          <p:cNvPr id="9" name="Rectangle 8">
            <a:extLst>
              <a:ext uri="{FF2B5EF4-FFF2-40B4-BE49-F238E27FC236}">
                <a16:creationId xmlns:a16="http://schemas.microsoft.com/office/drawing/2014/main" id="{72C1B633-1E5E-F848-B9A9-A810869A092E}"/>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5">
            <a:extLst>
              <a:ext uri="{FF2B5EF4-FFF2-40B4-BE49-F238E27FC236}">
                <a16:creationId xmlns:a16="http://schemas.microsoft.com/office/drawing/2014/main" id="{08FB1A27-5CB5-A647-B205-D6B411B57482}"/>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11" name="Picture 10">
            <a:extLst>
              <a:ext uri="{FF2B5EF4-FFF2-40B4-BE49-F238E27FC236}">
                <a16:creationId xmlns:a16="http://schemas.microsoft.com/office/drawing/2014/main" id="{5CCBEDAC-8084-A246-A1EE-A5A6E178222E}"/>
              </a:ext>
            </a:extLst>
          </p:cNvPr>
          <p:cNvPicPr>
            <a:picLocks noChangeAspect="1"/>
          </p:cNvPicPr>
          <p:nvPr userDrawn="1"/>
        </p:nvPicPr>
        <p:blipFill>
          <a:blip r:embed="rId2"/>
          <a:srcRect/>
          <a:stretch/>
        </p:blipFill>
        <p:spPr>
          <a:xfrm>
            <a:off x="791689" y="6163293"/>
            <a:ext cx="3018555" cy="505607"/>
          </a:xfrm>
          <a:prstGeom prst="rect">
            <a:avLst/>
          </a:prstGeom>
        </p:spPr>
      </p:pic>
    </p:spTree>
    <p:extLst>
      <p:ext uri="{BB962C8B-B14F-4D97-AF65-F5344CB8AC3E}">
        <p14:creationId xmlns:p14="http://schemas.microsoft.com/office/powerpoint/2010/main" val="3129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Image Slide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514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4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0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2">
            <a:extLst>
              <a:ext uri="{FF2B5EF4-FFF2-40B4-BE49-F238E27FC236}">
                <a16:creationId xmlns:a16="http://schemas.microsoft.com/office/drawing/2014/main" id="{802875E8-DC54-9E46-84A6-FEDFAE6B0B5E}"/>
              </a:ext>
            </a:extLst>
          </p:cNvPr>
          <p:cNvSpPr>
            <a:spLocks noGrp="1" noChangeAspect="1"/>
          </p:cNvSpPr>
          <p:nvPr>
            <p:ph type="pic" idx="10"/>
          </p:nvPr>
        </p:nvSpPr>
        <p:spPr>
          <a:xfrm>
            <a:off x="6096000" y="0"/>
            <a:ext cx="6096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a:extLst>
              <a:ext uri="{FF2B5EF4-FFF2-40B4-BE49-F238E27FC236}">
                <a16:creationId xmlns:a16="http://schemas.microsoft.com/office/drawing/2014/main" id="{0DD52571-39DD-0EF3-7BF7-F647B1E45EF9}"/>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2140338607"/>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706A98-23EE-DE47-8090-D958281CB27C}"/>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5849" y="256837"/>
            <a:ext cx="10515600" cy="1325563"/>
          </a:xfrm>
        </p:spPr>
        <p:txBody>
          <a:bodyPr/>
          <a:lstStyle>
            <a:lvl1pPr>
              <a:defRPr b="1">
                <a:solidFill>
                  <a:srgbClr val="00000E"/>
                </a:solidFill>
                <a:latin typeface="Metropolis" pitchFamily="2" charset="77"/>
                <a:cs typeface="Arial" panose="020B0604020202020204" pitchFamily="34" charset="0"/>
              </a:defRPr>
            </a:lvl1pPr>
          </a:lstStyle>
          <a:p>
            <a:r>
              <a:rPr lang="en-US"/>
              <a:t>Click to edit Master title style</a:t>
            </a:r>
          </a:p>
        </p:txBody>
      </p:sp>
      <p:sp>
        <p:nvSpPr>
          <p:cNvPr id="6" name="Footer Placeholder 5">
            <a:extLst>
              <a:ext uri="{FF2B5EF4-FFF2-40B4-BE49-F238E27FC236}">
                <a16:creationId xmlns:a16="http://schemas.microsoft.com/office/drawing/2014/main" id="{6906975B-AEE5-E746-B6FA-2ED0B34B33DA}"/>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2"/>
          <a:srcRect/>
          <a:stretch/>
        </p:blipFill>
        <p:spPr>
          <a:xfrm>
            <a:off x="791689" y="6163293"/>
            <a:ext cx="3018555" cy="505607"/>
          </a:xfrm>
          <a:prstGeom prst="rect">
            <a:avLst/>
          </a:prstGeom>
        </p:spPr>
      </p:pic>
    </p:spTree>
    <p:extLst>
      <p:ext uri="{BB962C8B-B14F-4D97-AF65-F5344CB8AC3E}">
        <p14:creationId xmlns:p14="http://schemas.microsoft.com/office/powerpoint/2010/main" val="2804191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706A98-23EE-DE47-8090-D958281CB27C}"/>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5849" y="256837"/>
            <a:ext cx="10515600" cy="1325563"/>
          </a:xfrm>
        </p:spPr>
        <p:txBody>
          <a:bodyPr/>
          <a:lstStyle>
            <a:lvl1pPr>
              <a:defRPr b="1">
                <a:solidFill>
                  <a:srgbClr val="00000E"/>
                </a:solidFill>
                <a:latin typeface="Metropolis" pitchFamily="2" charset="77"/>
                <a:cs typeface="Arial" panose="020B0604020202020204" pitchFamily="34" charset="0"/>
              </a:defRPr>
            </a:lvl1pPr>
          </a:lstStyle>
          <a:p>
            <a:r>
              <a:rPr lang="en-US"/>
              <a:t>Click to edit Master title style</a:t>
            </a:r>
          </a:p>
        </p:txBody>
      </p:sp>
      <p:sp>
        <p:nvSpPr>
          <p:cNvPr id="6" name="Footer Placeholder 5">
            <a:extLst>
              <a:ext uri="{FF2B5EF4-FFF2-40B4-BE49-F238E27FC236}">
                <a16:creationId xmlns:a16="http://schemas.microsoft.com/office/drawing/2014/main" id="{6906975B-AEE5-E746-B6FA-2ED0B34B33DA}"/>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2"/>
          <a:srcRect/>
          <a:stretch/>
        </p:blipFill>
        <p:spPr>
          <a:xfrm>
            <a:off x="791689" y="6163293"/>
            <a:ext cx="3018555" cy="505607"/>
          </a:xfrm>
          <a:prstGeom prst="rect">
            <a:avLst/>
          </a:prstGeom>
        </p:spPr>
      </p:pic>
      <p:sp>
        <p:nvSpPr>
          <p:cNvPr id="9" name="Content Placeholder 2">
            <a:extLst>
              <a:ext uri="{FF2B5EF4-FFF2-40B4-BE49-F238E27FC236}">
                <a16:creationId xmlns:a16="http://schemas.microsoft.com/office/drawing/2014/main" id="{1F9097F3-8BB7-DC4A-8F89-7D823A27BB2C}"/>
              </a:ext>
            </a:extLst>
          </p:cNvPr>
          <p:cNvSpPr>
            <a:spLocks noGrp="1"/>
          </p:cNvSpPr>
          <p:nvPr>
            <p:ph sz="half" idx="1"/>
          </p:nvPr>
        </p:nvSpPr>
        <p:spPr>
          <a:xfrm>
            <a:off x="705848" y="1874837"/>
            <a:ext cx="10515599" cy="3818731"/>
          </a:xfrm>
        </p:spPr>
        <p:txBody>
          <a:bodyPr/>
          <a:lstStyle>
            <a:lvl1pPr marL="0" indent="0">
              <a:buFontTx/>
              <a:buNone/>
              <a:defRPr>
                <a:solidFill>
                  <a:schemeClr val="tx2"/>
                </a:solidFill>
                <a:latin typeface="Metropolis" pitchFamily="2" charset="77"/>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4960231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C6E7735-B9F5-5D4C-8145-196760F807DB}"/>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5">
            <a:extLst>
              <a:ext uri="{FF2B5EF4-FFF2-40B4-BE49-F238E27FC236}">
                <a16:creationId xmlns:a16="http://schemas.microsoft.com/office/drawing/2014/main" id="{745AE326-5B79-3C4D-B4E2-2AAF038B0003}"/>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574052CE-2C55-794D-A1DD-F7047ED27930}"/>
              </a:ext>
            </a:extLst>
          </p:cNvPr>
          <p:cNvPicPr>
            <a:picLocks noChangeAspect="1"/>
          </p:cNvPicPr>
          <p:nvPr userDrawn="1"/>
        </p:nvPicPr>
        <p:blipFill>
          <a:blip r:embed="rId2"/>
          <a:srcRect/>
          <a:stretch/>
        </p:blipFill>
        <p:spPr>
          <a:xfrm>
            <a:off x="791689" y="6163293"/>
            <a:ext cx="3018555" cy="505607"/>
          </a:xfrm>
          <a:prstGeom prst="rect">
            <a:avLst/>
          </a:prstGeom>
        </p:spPr>
      </p:pic>
    </p:spTree>
    <p:extLst>
      <p:ext uri="{BB962C8B-B14F-4D97-AF65-F5344CB8AC3E}">
        <p14:creationId xmlns:p14="http://schemas.microsoft.com/office/powerpoint/2010/main" val="1217288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ext / Right Cha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35F93-09A7-074A-A758-16DD8A26C6D4}"/>
              </a:ext>
            </a:extLst>
          </p:cNvPr>
          <p:cNvSpPr/>
          <p:nvPr userDrawn="1"/>
        </p:nvSpPr>
        <p:spPr>
          <a:xfrm>
            <a:off x="9605" y="0"/>
            <a:ext cx="4583875" cy="6858000"/>
          </a:xfrm>
          <a:prstGeom prst="rect">
            <a:avLst/>
          </a:prstGeom>
          <a:solidFill>
            <a:srgbClr val="514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9" y="457200"/>
            <a:ext cx="3018556" cy="1600200"/>
          </a:xfrm>
        </p:spPr>
        <p:txBody>
          <a:bodyPr anchor="b"/>
          <a:lstStyle>
            <a:lvl1pPr>
              <a:defRPr sz="3200" b="1" i="0">
                <a:solidFill>
                  <a:schemeClr val="bg1"/>
                </a:solidFill>
                <a:latin typeface="Metropolis" pitchFamily="2" charset="77"/>
                <a:cs typeface="Arial" panose="020B0604020202020204" pitchFamily="34" charset="0"/>
              </a:defRPr>
            </a:lvl1pPr>
          </a:lstStyle>
          <a:p>
            <a:r>
              <a:rPr lang="en-GB"/>
              <a:t>Insert Data Slide Title</a:t>
            </a:r>
            <a:endParaRPr lang="en-US"/>
          </a:p>
        </p:txBody>
      </p:sp>
      <p:sp>
        <p:nvSpPr>
          <p:cNvPr id="4" name="Text Placeholder 3"/>
          <p:cNvSpPr>
            <a:spLocks noGrp="1"/>
          </p:cNvSpPr>
          <p:nvPr>
            <p:ph type="body" sz="half" idx="2"/>
          </p:nvPr>
        </p:nvSpPr>
        <p:spPr>
          <a:xfrm>
            <a:off x="839789" y="2232560"/>
            <a:ext cx="3018556" cy="3636427"/>
          </a:xfrm>
        </p:spPr>
        <p:txBody>
          <a:bodyPr>
            <a:normAutofit/>
          </a:bodyPr>
          <a:lstStyle>
            <a:lvl1pPr marL="0" indent="0">
              <a:buNone/>
              <a:defRPr sz="1400">
                <a:solidFill>
                  <a:schemeClr val="bg1"/>
                </a:solidFill>
                <a:latin typeface="Metropolis"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5">
            <a:extLst>
              <a:ext uri="{FF2B5EF4-FFF2-40B4-BE49-F238E27FC236}">
                <a16:creationId xmlns:a16="http://schemas.microsoft.com/office/drawing/2014/main" id="{0591856B-BE58-CB4C-855C-9297C1244B7E}"/>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sp>
        <p:nvSpPr>
          <p:cNvPr id="9" name="Text Placeholder 4">
            <a:extLst>
              <a:ext uri="{FF2B5EF4-FFF2-40B4-BE49-F238E27FC236}">
                <a16:creationId xmlns:a16="http://schemas.microsoft.com/office/drawing/2014/main" id="{38987A96-13B1-55EC-CE05-EACA246CE441}"/>
              </a:ext>
            </a:extLst>
          </p:cNvPr>
          <p:cNvSpPr>
            <a:spLocks noGrp="1"/>
          </p:cNvSpPr>
          <p:nvPr>
            <p:ph type="body" sz="quarter" idx="12"/>
          </p:nvPr>
        </p:nvSpPr>
        <p:spPr>
          <a:xfrm>
            <a:off x="4872038" y="457200"/>
            <a:ext cx="7002462" cy="5411788"/>
          </a:xfrm>
        </p:spPr>
        <p:txBody>
          <a:bodyPr>
            <a:normAutofit/>
          </a:bodyPr>
          <a:lstStyle>
            <a:lvl1pPr marL="0" indent="0" algn="ctr">
              <a:buNone/>
              <a:defRPr sz="2000">
                <a:solidFill>
                  <a:srgbClr val="514FA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10FC2C8-22C7-4C8D-FC95-6C4D4E162496}"/>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12404814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Text / Right Char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35F93-09A7-074A-A758-16DD8A26C6D4}"/>
              </a:ext>
            </a:extLst>
          </p:cNvPr>
          <p:cNvSpPr/>
          <p:nvPr userDrawn="1"/>
        </p:nvSpPr>
        <p:spPr>
          <a:xfrm>
            <a:off x="0" y="0"/>
            <a:ext cx="4583875" cy="6858000"/>
          </a:xfrm>
          <a:prstGeom prst="rect">
            <a:avLst/>
          </a:prstGeom>
          <a:solidFill>
            <a:srgbClr val="F59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9" y="457200"/>
            <a:ext cx="3018556" cy="1600200"/>
          </a:xfrm>
        </p:spPr>
        <p:txBody>
          <a:bodyPr anchor="b"/>
          <a:lstStyle>
            <a:lvl1pPr>
              <a:defRPr sz="3200" b="1">
                <a:solidFill>
                  <a:schemeClr val="bg1"/>
                </a:solidFill>
                <a:latin typeface="Metropolis" pitchFamily="2" charset="77"/>
                <a:cs typeface="Arial" panose="020B0604020202020204" pitchFamily="34" charset="0"/>
              </a:defRPr>
            </a:lvl1pPr>
          </a:lstStyle>
          <a:p>
            <a:r>
              <a:rPr lang="en-GB"/>
              <a:t>Insert Data Slide Title</a:t>
            </a:r>
            <a:endParaRPr lang="en-US"/>
          </a:p>
        </p:txBody>
      </p:sp>
      <p:sp>
        <p:nvSpPr>
          <p:cNvPr id="4" name="Text Placeholder 3"/>
          <p:cNvSpPr>
            <a:spLocks noGrp="1"/>
          </p:cNvSpPr>
          <p:nvPr>
            <p:ph type="body" sz="half" idx="2"/>
          </p:nvPr>
        </p:nvSpPr>
        <p:spPr>
          <a:xfrm>
            <a:off x="839789" y="2232560"/>
            <a:ext cx="3018556" cy="3636427"/>
          </a:xfrm>
        </p:spPr>
        <p:txBody>
          <a:bodyPr>
            <a:normAutofit/>
          </a:bodyPr>
          <a:lstStyle>
            <a:lvl1pPr marL="0" indent="0">
              <a:buNone/>
              <a:defRPr sz="1400">
                <a:solidFill>
                  <a:schemeClr val="bg1"/>
                </a:solidFill>
                <a:latin typeface="Metropolis"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EDC63421-201F-044D-83E9-58CC40756D10}"/>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sp>
        <p:nvSpPr>
          <p:cNvPr id="11" name="Text Placeholder 4">
            <a:extLst>
              <a:ext uri="{FF2B5EF4-FFF2-40B4-BE49-F238E27FC236}">
                <a16:creationId xmlns:a16="http://schemas.microsoft.com/office/drawing/2014/main" id="{EF55DF83-FB43-5514-6D37-263D1B3B6DD1}"/>
              </a:ext>
            </a:extLst>
          </p:cNvPr>
          <p:cNvSpPr>
            <a:spLocks noGrp="1"/>
          </p:cNvSpPr>
          <p:nvPr>
            <p:ph type="body" sz="quarter" idx="12"/>
          </p:nvPr>
        </p:nvSpPr>
        <p:spPr>
          <a:xfrm>
            <a:off x="4872038" y="457200"/>
            <a:ext cx="7002462" cy="5411788"/>
          </a:xfrm>
        </p:spPr>
        <p:txBody>
          <a:bodyPr>
            <a:normAutofit/>
          </a:bodyPr>
          <a:lstStyle>
            <a:lvl1pPr marL="0" indent="0" algn="ctr">
              <a:buNone/>
              <a:defRPr sz="2000">
                <a:solidFill>
                  <a:srgbClr val="F59718"/>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ACE0869-0DBA-1582-84D8-12611724D1BE}"/>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1718283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eft Text / Right Chart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35F93-09A7-074A-A758-16DD8A26C6D4}"/>
              </a:ext>
            </a:extLst>
          </p:cNvPr>
          <p:cNvSpPr/>
          <p:nvPr userDrawn="1"/>
        </p:nvSpPr>
        <p:spPr>
          <a:xfrm>
            <a:off x="0" y="0"/>
            <a:ext cx="4583875" cy="6858000"/>
          </a:xfrm>
          <a:prstGeom prst="rect">
            <a:avLst/>
          </a:prstGeom>
          <a:solidFill>
            <a:srgbClr val="E0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9" y="457200"/>
            <a:ext cx="3018556" cy="1600200"/>
          </a:xfrm>
        </p:spPr>
        <p:txBody>
          <a:bodyPr anchor="b"/>
          <a:lstStyle>
            <a:lvl1pPr>
              <a:defRPr sz="3200" b="1">
                <a:solidFill>
                  <a:schemeClr val="bg1"/>
                </a:solidFill>
                <a:latin typeface="Metropolis" pitchFamily="2" charset="77"/>
                <a:cs typeface="Arial" panose="020B0604020202020204" pitchFamily="34" charset="0"/>
              </a:defRPr>
            </a:lvl1pPr>
          </a:lstStyle>
          <a:p>
            <a:r>
              <a:rPr lang="en-GB"/>
              <a:t>Insert Data Slide Title</a:t>
            </a:r>
            <a:endParaRPr lang="en-US"/>
          </a:p>
        </p:txBody>
      </p:sp>
      <p:sp>
        <p:nvSpPr>
          <p:cNvPr id="4" name="Text Placeholder 3"/>
          <p:cNvSpPr>
            <a:spLocks noGrp="1"/>
          </p:cNvSpPr>
          <p:nvPr>
            <p:ph type="body" sz="half" idx="2"/>
          </p:nvPr>
        </p:nvSpPr>
        <p:spPr>
          <a:xfrm>
            <a:off x="839789" y="2232560"/>
            <a:ext cx="3018556" cy="3636427"/>
          </a:xfrm>
        </p:spPr>
        <p:txBody>
          <a:bodyPr>
            <a:normAutofit/>
          </a:bodyPr>
          <a:lstStyle>
            <a:lvl1pPr marL="0" indent="0">
              <a:buNone/>
              <a:defRPr sz="1400">
                <a:solidFill>
                  <a:schemeClr val="bg1"/>
                </a:solidFill>
                <a:latin typeface="Metropolis"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F873661C-C92A-634F-854A-6ED889D67C96}"/>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sp>
        <p:nvSpPr>
          <p:cNvPr id="11" name="Text Placeholder 4">
            <a:extLst>
              <a:ext uri="{FF2B5EF4-FFF2-40B4-BE49-F238E27FC236}">
                <a16:creationId xmlns:a16="http://schemas.microsoft.com/office/drawing/2014/main" id="{F08A1DE6-3276-5852-91AD-38D20F7485A5}"/>
              </a:ext>
            </a:extLst>
          </p:cNvPr>
          <p:cNvSpPr>
            <a:spLocks noGrp="1"/>
          </p:cNvSpPr>
          <p:nvPr>
            <p:ph type="body" sz="quarter" idx="12"/>
          </p:nvPr>
        </p:nvSpPr>
        <p:spPr>
          <a:xfrm>
            <a:off x="4872038" y="457200"/>
            <a:ext cx="7002462" cy="5411788"/>
          </a:xfrm>
        </p:spPr>
        <p:txBody>
          <a:bodyPr>
            <a:normAutofit/>
          </a:bodyPr>
          <a:lstStyle>
            <a:lvl1pPr marL="0" indent="0" algn="ctr">
              <a:buNone/>
              <a:defRPr sz="2000">
                <a:solidFill>
                  <a:srgbClr val="E0309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F9C63F77-0F91-BAAC-1812-47846F3FBCA9}"/>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524598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ft Text / Right Chart 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35F93-09A7-074A-A758-16DD8A26C6D4}"/>
              </a:ext>
            </a:extLst>
          </p:cNvPr>
          <p:cNvSpPr/>
          <p:nvPr userDrawn="1"/>
        </p:nvSpPr>
        <p:spPr>
          <a:xfrm>
            <a:off x="0" y="0"/>
            <a:ext cx="4583875" cy="6858000"/>
          </a:xfrm>
          <a:prstGeom prst="rect">
            <a:avLst/>
          </a:prstGeom>
          <a:solidFill>
            <a:srgbClr val="38A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9" y="457200"/>
            <a:ext cx="3018556" cy="1600200"/>
          </a:xfrm>
        </p:spPr>
        <p:txBody>
          <a:bodyPr anchor="b"/>
          <a:lstStyle>
            <a:lvl1pPr>
              <a:defRPr sz="3200" b="1">
                <a:solidFill>
                  <a:schemeClr val="bg1"/>
                </a:solidFill>
                <a:latin typeface="Metropolis" pitchFamily="2" charset="77"/>
                <a:cs typeface="Arial" panose="020B0604020202020204" pitchFamily="34" charset="0"/>
              </a:defRPr>
            </a:lvl1pPr>
          </a:lstStyle>
          <a:p>
            <a:r>
              <a:rPr lang="en-GB"/>
              <a:t>Insert Data Slide Title</a:t>
            </a:r>
            <a:endParaRPr lang="en-US"/>
          </a:p>
        </p:txBody>
      </p:sp>
      <p:sp>
        <p:nvSpPr>
          <p:cNvPr id="4" name="Text Placeholder 3"/>
          <p:cNvSpPr>
            <a:spLocks noGrp="1"/>
          </p:cNvSpPr>
          <p:nvPr>
            <p:ph type="body" sz="half" idx="2"/>
          </p:nvPr>
        </p:nvSpPr>
        <p:spPr>
          <a:xfrm>
            <a:off x="839789" y="2232560"/>
            <a:ext cx="3018556" cy="3636427"/>
          </a:xfrm>
        </p:spPr>
        <p:txBody>
          <a:bodyPr>
            <a:normAutofit/>
          </a:bodyPr>
          <a:lstStyle>
            <a:lvl1pPr marL="0" indent="0">
              <a:buNone/>
              <a:defRPr sz="1400">
                <a:solidFill>
                  <a:schemeClr val="bg1"/>
                </a:solidFill>
                <a:latin typeface="Metropolis"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Footer Placeholder 5">
            <a:extLst>
              <a:ext uri="{FF2B5EF4-FFF2-40B4-BE49-F238E27FC236}">
                <a16:creationId xmlns:a16="http://schemas.microsoft.com/office/drawing/2014/main" id="{529CC36A-CE09-4E49-AD5F-43C8B509BEC8}"/>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sp>
        <p:nvSpPr>
          <p:cNvPr id="5" name="Text Placeholder 4">
            <a:extLst>
              <a:ext uri="{FF2B5EF4-FFF2-40B4-BE49-F238E27FC236}">
                <a16:creationId xmlns:a16="http://schemas.microsoft.com/office/drawing/2014/main" id="{FF5C54F3-B5D3-9BD1-A2D5-645F7FAC466F}"/>
              </a:ext>
            </a:extLst>
          </p:cNvPr>
          <p:cNvSpPr>
            <a:spLocks noGrp="1"/>
          </p:cNvSpPr>
          <p:nvPr>
            <p:ph type="body" sz="quarter" idx="12"/>
          </p:nvPr>
        </p:nvSpPr>
        <p:spPr>
          <a:xfrm>
            <a:off x="4872038" y="457200"/>
            <a:ext cx="7002462" cy="5411788"/>
          </a:xfrm>
        </p:spPr>
        <p:txBody>
          <a:bodyPr>
            <a:normAutofit/>
          </a:bodyPr>
          <a:lstStyle>
            <a:lvl1pPr marL="0" indent="0" algn="ctr">
              <a:buNone/>
              <a:defRPr sz="2000">
                <a:solidFill>
                  <a:srgbClr val="38A24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a:extLst>
              <a:ext uri="{FF2B5EF4-FFF2-40B4-BE49-F238E27FC236}">
                <a16:creationId xmlns:a16="http://schemas.microsoft.com/office/drawing/2014/main" id="{F4C494C6-E5FB-FE81-55FB-66956F21BA38}"/>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15939078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Left Text / Right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8685E4-E859-EC46-823A-884AD2884509}"/>
              </a:ext>
            </a:extLst>
          </p:cNvPr>
          <p:cNvSpPr/>
          <p:nvPr userDrawn="1"/>
        </p:nvSpPr>
        <p:spPr>
          <a:xfrm>
            <a:off x="0" y="5943600"/>
            <a:ext cx="6096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1">
                <a:solidFill>
                  <a:schemeClr val="tx2"/>
                </a:solidFill>
                <a:latin typeface="Metropolis" pitchFamily="2" charset="77"/>
                <a:cs typeface="Arial" panose="020B060402020202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6096000" y="0"/>
            <a:ext cx="6096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tx2"/>
                </a:solidFill>
                <a:latin typeface="Metropolis"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D96B2682-BC26-4342-98A7-D9CB16B3654C}"/>
              </a:ext>
            </a:extLst>
          </p:cNvPr>
          <p:cNvPicPr>
            <a:picLocks noChangeAspect="1"/>
          </p:cNvPicPr>
          <p:nvPr userDrawn="1"/>
        </p:nvPicPr>
        <p:blipFill>
          <a:blip r:embed="rId2"/>
          <a:srcRect/>
          <a:stretch/>
        </p:blipFill>
        <p:spPr>
          <a:xfrm>
            <a:off x="791689" y="6163293"/>
            <a:ext cx="3018555" cy="505607"/>
          </a:xfrm>
          <a:prstGeom prst="rect">
            <a:avLst/>
          </a:prstGeom>
        </p:spPr>
      </p:pic>
    </p:spTree>
    <p:extLst>
      <p:ext uri="{BB962C8B-B14F-4D97-AF65-F5344CB8AC3E}">
        <p14:creationId xmlns:p14="http://schemas.microsoft.com/office/powerpoint/2010/main" val="254815658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1_Left Text / Right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6096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7155244" y="457200"/>
            <a:ext cx="3932237" cy="1600200"/>
          </a:xfrm>
        </p:spPr>
        <p:txBody>
          <a:bodyPr anchor="b"/>
          <a:lstStyle>
            <a:lvl1pPr>
              <a:defRPr sz="3200" b="1">
                <a:solidFill>
                  <a:schemeClr val="tx2"/>
                </a:solidFill>
                <a:latin typeface="Metropolis" pitchFamily="2" charset="77"/>
                <a:cs typeface="Arial" panose="020B0604020202020204" pitchFamily="34" charset="0"/>
              </a:defRPr>
            </a:lvl1pPr>
          </a:lstStyle>
          <a:p>
            <a:r>
              <a:rPr lang="en-US"/>
              <a:t>Click to edit Master title style</a:t>
            </a:r>
          </a:p>
        </p:txBody>
      </p:sp>
      <p:sp>
        <p:nvSpPr>
          <p:cNvPr id="4" name="Text Placeholder 3"/>
          <p:cNvSpPr>
            <a:spLocks noGrp="1"/>
          </p:cNvSpPr>
          <p:nvPr>
            <p:ph type="body" sz="half" idx="2"/>
          </p:nvPr>
        </p:nvSpPr>
        <p:spPr>
          <a:xfrm>
            <a:off x="7155244" y="2057400"/>
            <a:ext cx="3932237" cy="3811588"/>
          </a:xfrm>
        </p:spPr>
        <p:txBody>
          <a:bodyPr/>
          <a:lstStyle>
            <a:lvl1pPr marL="0" indent="0">
              <a:buNone/>
              <a:defRPr sz="1600">
                <a:solidFill>
                  <a:schemeClr val="tx2"/>
                </a:solidFill>
                <a:latin typeface="Metropolis" pitchFamily="2" charset="77"/>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a:extLst>
              <a:ext uri="{FF2B5EF4-FFF2-40B4-BE49-F238E27FC236}">
                <a16:creationId xmlns:a16="http://schemas.microsoft.com/office/drawing/2014/main" id="{D96B2682-BC26-4342-98A7-D9CB16B3654C}"/>
              </a:ext>
            </a:extLst>
          </p:cNvPr>
          <p:cNvPicPr>
            <a:picLocks noChangeAspect="1"/>
          </p:cNvPicPr>
          <p:nvPr userDrawn="1"/>
        </p:nvPicPr>
        <p:blipFill>
          <a:blip r:embed="rId2"/>
          <a:srcRect/>
          <a:stretch/>
        </p:blipFill>
        <p:spPr>
          <a:xfrm>
            <a:off x="791692" y="6163293"/>
            <a:ext cx="3018549" cy="505607"/>
          </a:xfrm>
          <a:prstGeom prst="rect">
            <a:avLst/>
          </a:prstGeom>
        </p:spPr>
      </p:pic>
    </p:spTree>
    <p:extLst>
      <p:ext uri="{BB962C8B-B14F-4D97-AF65-F5344CB8AC3E}">
        <p14:creationId xmlns:p14="http://schemas.microsoft.com/office/powerpoint/2010/main" val="276628010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Left Text / Right Imag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12192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2" name="Picture 1">
            <a:extLst>
              <a:ext uri="{FF2B5EF4-FFF2-40B4-BE49-F238E27FC236}">
                <a16:creationId xmlns:a16="http://schemas.microsoft.com/office/drawing/2014/main" id="{20C12E80-B703-0FC9-9833-4A422F1D06E9}"/>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412903181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mp; Image Slide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514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4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0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ubtitle 2">
            <a:extLst>
              <a:ext uri="{FF2B5EF4-FFF2-40B4-BE49-F238E27FC236}">
                <a16:creationId xmlns:a16="http://schemas.microsoft.com/office/drawing/2014/main" id="{1BCCB14B-EC9A-DBFE-1269-3D83803A085A}"/>
              </a:ext>
            </a:extLst>
          </p:cNvPr>
          <p:cNvSpPr txBox="1">
            <a:spLocks/>
          </p:cNvSpPr>
          <p:nvPr userDrawn="1"/>
        </p:nvSpPr>
        <p:spPr>
          <a:xfrm>
            <a:off x="6660259" y="1122363"/>
            <a:ext cx="5102522" cy="50409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Metropolis" pitchFamily="2" charset="77"/>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tropolis" pitchFamily="2" charset="77"/>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tropolis" pitchFamily="2" charset="77"/>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a:t>
            </a:r>
          </a:p>
          <a:p>
            <a:r>
              <a:rPr lang="en-GB"/>
              <a:t>it Master subtitle style</a:t>
            </a:r>
            <a:endParaRPr lang="en-US"/>
          </a:p>
        </p:txBody>
      </p:sp>
      <p:sp>
        <p:nvSpPr>
          <p:cNvPr id="10" name="Text Placeholder 9">
            <a:extLst>
              <a:ext uri="{FF2B5EF4-FFF2-40B4-BE49-F238E27FC236}">
                <a16:creationId xmlns:a16="http://schemas.microsoft.com/office/drawing/2014/main" id="{4E9352DB-3D33-3343-C15F-F13656265EC0}"/>
              </a:ext>
            </a:extLst>
          </p:cNvPr>
          <p:cNvSpPr>
            <a:spLocks noGrp="1"/>
          </p:cNvSpPr>
          <p:nvPr>
            <p:ph type="body" sz="quarter" idx="10"/>
          </p:nvPr>
        </p:nvSpPr>
        <p:spPr>
          <a:xfrm>
            <a:off x="6584207" y="1095189"/>
            <a:ext cx="5254625" cy="1539727"/>
          </a:xfrm>
        </p:spPr>
        <p:txBody>
          <a:bodyPr>
            <a:normAutofit/>
          </a:bodyPr>
          <a:lstStyle>
            <a:lvl1pPr marL="0" indent="0" algn="ctr">
              <a:buNone/>
              <a:defRPr sz="5000" b="1">
                <a:solidFill>
                  <a:srgbClr val="514FA1"/>
                </a:solidFill>
              </a:defRPr>
            </a:lvl1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E61DAC0C-B492-54BD-06D7-017FC2AEC898}"/>
              </a:ext>
            </a:extLst>
          </p:cNvPr>
          <p:cNvSpPr>
            <a:spLocks noGrp="1"/>
          </p:cNvSpPr>
          <p:nvPr>
            <p:ph type="body" sz="quarter" idx="11"/>
          </p:nvPr>
        </p:nvSpPr>
        <p:spPr>
          <a:xfrm>
            <a:off x="6584950" y="2791325"/>
            <a:ext cx="5254625" cy="3371349"/>
          </a:xfrm>
        </p:spPr>
        <p:txBody>
          <a:bodyPr>
            <a:normAutofit/>
          </a:bodyPr>
          <a:lstStyle>
            <a:lvl1pPr marL="0" indent="0" algn="ctr">
              <a:buNone/>
              <a:defRPr sz="2000">
                <a:solidFill>
                  <a:schemeClr val="bg1">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6" name="Picture 5">
            <a:extLst>
              <a:ext uri="{FF2B5EF4-FFF2-40B4-BE49-F238E27FC236}">
                <a16:creationId xmlns:a16="http://schemas.microsoft.com/office/drawing/2014/main" id="{FAC14E85-E8DF-8BC9-ADE1-516BB013C54D}"/>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3106446672"/>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DFAB71-8449-838F-F2E3-262B661B04D1}"/>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3"/>
          <a:srcRect/>
          <a:stretch/>
        </p:blipFill>
        <p:spPr>
          <a:xfrm>
            <a:off x="791689" y="6163293"/>
            <a:ext cx="3018555" cy="505607"/>
          </a:xfrm>
          <a:prstGeom prst="rect">
            <a:avLst/>
          </a:prstGeom>
        </p:spPr>
      </p:pic>
      <p:sp>
        <p:nvSpPr>
          <p:cNvPr id="3" name="TextBox 2">
            <a:extLst>
              <a:ext uri="{FF2B5EF4-FFF2-40B4-BE49-F238E27FC236}">
                <a16:creationId xmlns:a16="http://schemas.microsoft.com/office/drawing/2014/main" id="{144E4FAB-67AE-8F65-C437-B65BDCF8C492}"/>
              </a:ext>
            </a:extLst>
          </p:cNvPr>
          <p:cNvSpPr txBox="1"/>
          <p:nvPr userDrawn="1"/>
        </p:nvSpPr>
        <p:spPr>
          <a:xfrm>
            <a:off x="4683244" y="-133055"/>
            <a:ext cx="7068457" cy="1723549"/>
          </a:xfrm>
          <a:prstGeom prst="rect">
            <a:avLst/>
          </a:prstGeom>
          <a:noFill/>
        </p:spPr>
        <p:txBody>
          <a:bodyPr wrap="square" rtlCol="0">
            <a:spAutoFit/>
          </a:bodyPr>
          <a:lstStyle/>
          <a:p>
            <a:r>
              <a:rPr lang="en-US" sz="10600" b="1" i="0">
                <a:solidFill>
                  <a:srgbClr val="E03091"/>
                </a:solidFill>
                <a:latin typeface="Metropolis" pitchFamily="2" charset="77"/>
              </a:rPr>
              <a:t>Fairer</a:t>
            </a:r>
          </a:p>
        </p:txBody>
      </p:sp>
      <p:sp>
        <p:nvSpPr>
          <p:cNvPr id="5" name="TextBox 4">
            <a:extLst>
              <a:ext uri="{FF2B5EF4-FFF2-40B4-BE49-F238E27FC236}">
                <a16:creationId xmlns:a16="http://schemas.microsoft.com/office/drawing/2014/main" id="{148DFA8D-E7A7-8634-6D49-962146743FE1}"/>
              </a:ext>
            </a:extLst>
          </p:cNvPr>
          <p:cNvSpPr txBox="1"/>
          <p:nvPr userDrawn="1"/>
        </p:nvSpPr>
        <p:spPr>
          <a:xfrm>
            <a:off x="4695770" y="1221136"/>
            <a:ext cx="7068457" cy="1723549"/>
          </a:xfrm>
          <a:prstGeom prst="rect">
            <a:avLst/>
          </a:prstGeom>
          <a:noFill/>
        </p:spPr>
        <p:txBody>
          <a:bodyPr wrap="square" rtlCol="0">
            <a:spAutoFit/>
          </a:bodyPr>
          <a:lstStyle/>
          <a:p>
            <a:r>
              <a:rPr lang="en-US" sz="10600" b="1" i="0">
                <a:solidFill>
                  <a:srgbClr val="3FAAEC"/>
                </a:solidFill>
                <a:latin typeface="Metropolis" pitchFamily="2" charset="77"/>
              </a:rPr>
              <a:t>Stronger</a:t>
            </a:r>
          </a:p>
        </p:txBody>
      </p:sp>
      <p:sp>
        <p:nvSpPr>
          <p:cNvPr id="6" name="TextBox 5">
            <a:extLst>
              <a:ext uri="{FF2B5EF4-FFF2-40B4-BE49-F238E27FC236}">
                <a16:creationId xmlns:a16="http://schemas.microsoft.com/office/drawing/2014/main" id="{D0704278-1D13-A059-11F7-F964CAA65F28}"/>
              </a:ext>
            </a:extLst>
          </p:cNvPr>
          <p:cNvSpPr txBox="1"/>
          <p:nvPr userDrawn="1"/>
        </p:nvSpPr>
        <p:spPr>
          <a:xfrm>
            <a:off x="4683244" y="2590383"/>
            <a:ext cx="7068457" cy="1723549"/>
          </a:xfrm>
          <a:prstGeom prst="rect">
            <a:avLst/>
          </a:prstGeom>
          <a:noFill/>
        </p:spPr>
        <p:txBody>
          <a:bodyPr wrap="square" rtlCol="0">
            <a:spAutoFit/>
          </a:bodyPr>
          <a:lstStyle/>
          <a:p>
            <a:r>
              <a:rPr lang="en-US" sz="10600" b="1" i="0">
                <a:solidFill>
                  <a:srgbClr val="CADA30"/>
                </a:solidFill>
                <a:latin typeface="Metropolis" pitchFamily="2" charset="77"/>
              </a:rPr>
              <a:t>Cleaner</a:t>
            </a:r>
          </a:p>
        </p:txBody>
      </p:sp>
      <p:sp>
        <p:nvSpPr>
          <p:cNvPr id="8" name="TextBox 7">
            <a:extLst>
              <a:ext uri="{FF2B5EF4-FFF2-40B4-BE49-F238E27FC236}">
                <a16:creationId xmlns:a16="http://schemas.microsoft.com/office/drawing/2014/main" id="{A69E6006-3AAA-E2B8-E916-2BDA38C7A87C}"/>
              </a:ext>
            </a:extLst>
          </p:cNvPr>
          <p:cNvSpPr txBox="1"/>
          <p:nvPr userDrawn="1"/>
        </p:nvSpPr>
        <p:spPr>
          <a:xfrm>
            <a:off x="4695770" y="3945473"/>
            <a:ext cx="7605483" cy="1723549"/>
          </a:xfrm>
          <a:prstGeom prst="rect">
            <a:avLst/>
          </a:prstGeom>
          <a:noFill/>
        </p:spPr>
        <p:txBody>
          <a:bodyPr wrap="square" rtlCol="0">
            <a:spAutoFit/>
          </a:bodyPr>
          <a:lstStyle/>
          <a:p>
            <a:r>
              <a:rPr lang="en-US" sz="10600" b="1" i="0">
                <a:solidFill>
                  <a:srgbClr val="F59718"/>
                </a:solidFill>
                <a:latin typeface="Metropolis" pitchFamily="2" charset="77"/>
              </a:rPr>
              <a:t>Connected</a:t>
            </a:r>
          </a:p>
        </p:txBody>
      </p:sp>
      <p:sp>
        <p:nvSpPr>
          <p:cNvPr id="9" name="TextBox 8">
            <a:extLst>
              <a:ext uri="{FF2B5EF4-FFF2-40B4-BE49-F238E27FC236}">
                <a16:creationId xmlns:a16="http://schemas.microsoft.com/office/drawing/2014/main" id="{29B6524B-1FE9-78E9-A00B-9AB22BC1940A}"/>
              </a:ext>
            </a:extLst>
          </p:cNvPr>
          <p:cNvSpPr txBox="1"/>
          <p:nvPr userDrawn="1"/>
        </p:nvSpPr>
        <p:spPr>
          <a:xfrm>
            <a:off x="4745873" y="5271320"/>
            <a:ext cx="7605483" cy="1723549"/>
          </a:xfrm>
          <a:prstGeom prst="rect">
            <a:avLst/>
          </a:prstGeom>
          <a:noFill/>
        </p:spPr>
        <p:txBody>
          <a:bodyPr wrap="square" rtlCol="0">
            <a:spAutoFit/>
          </a:bodyPr>
          <a:lstStyle/>
          <a:p>
            <a:r>
              <a:rPr lang="en-US" sz="10600" b="1" i="0">
                <a:solidFill>
                  <a:srgbClr val="514FA1"/>
                </a:solidFill>
                <a:latin typeface="Metropolis" pitchFamily="2" charset="77"/>
              </a:rPr>
              <a:t>Vibrant</a:t>
            </a:r>
          </a:p>
        </p:txBody>
      </p:sp>
    </p:spTree>
    <p:extLst>
      <p:ext uri="{BB962C8B-B14F-4D97-AF65-F5344CB8AC3E}">
        <p14:creationId xmlns:p14="http://schemas.microsoft.com/office/powerpoint/2010/main" val="8766493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4" name="Picture 3" descr="Shape, rectangle&#10;&#10;Description automatically generated">
            <a:extLst>
              <a:ext uri="{FF2B5EF4-FFF2-40B4-BE49-F238E27FC236}">
                <a16:creationId xmlns:a16="http://schemas.microsoft.com/office/drawing/2014/main" id="{D1F6FD5C-2E08-0149-8A2B-0185204D97BF}"/>
              </a:ext>
            </a:extLst>
          </p:cNvPr>
          <p:cNvPicPr>
            <a:picLocks noChangeAspect="1"/>
          </p:cNvPicPr>
          <p:nvPr userDrawn="1"/>
        </p:nvPicPr>
        <p:blipFill>
          <a:blip r:embed="rId2"/>
          <a:stretch>
            <a:fillRect/>
          </a:stretch>
        </p:blipFill>
        <p:spPr>
          <a:xfrm>
            <a:off x="0" y="-4419"/>
            <a:ext cx="12192000" cy="6858000"/>
          </a:xfrm>
          <a:prstGeom prst="rect">
            <a:avLst/>
          </a:prstGeom>
        </p:spPr>
      </p:pic>
      <p:sp>
        <p:nvSpPr>
          <p:cNvPr id="8" name="Rectangle 7">
            <a:extLst>
              <a:ext uri="{FF2B5EF4-FFF2-40B4-BE49-F238E27FC236}">
                <a16:creationId xmlns:a16="http://schemas.microsoft.com/office/drawing/2014/main" id="{96706A98-23EE-DE47-8090-D958281CB27C}"/>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906975B-AEE5-E746-B6FA-2ED0B34B33DA}"/>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3"/>
          <a:srcRect/>
          <a:stretch/>
        </p:blipFill>
        <p:spPr>
          <a:xfrm>
            <a:off x="791689" y="6163293"/>
            <a:ext cx="3018555" cy="505607"/>
          </a:xfrm>
          <a:prstGeom prst="rect">
            <a:avLst/>
          </a:prstGeom>
        </p:spPr>
      </p:pic>
      <p:sp>
        <p:nvSpPr>
          <p:cNvPr id="9" name="Rectangle 8">
            <a:extLst>
              <a:ext uri="{FF2B5EF4-FFF2-40B4-BE49-F238E27FC236}">
                <a16:creationId xmlns:a16="http://schemas.microsoft.com/office/drawing/2014/main" id="{8B7CFFA5-0149-D668-9E08-BC6B61FCB441}"/>
              </a:ext>
            </a:extLst>
          </p:cNvPr>
          <p:cNvSpPr/>
          <p:nvPr userDrawn="1"/>
        </p:nvSpPr>
        <p:spPr>
          <a:xfrm>
            <a:off x="0" y="-8838"/>
            <a:ext cx="12192000" cy="1239453"/>
          </a:xfrm>
          <a:prstGeom prst="rect">
            <a:avLst/>
          </a:prstGeom>
          <a:solidFill>
            <a:srgbClr val="9A2D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9406" y="-4419"/>
            <a:ext cx="10307050" cy="1239454"/>
          </a:xfrm>
        </p:spPr>
        <p:txBody>
          <a:bodyPr>
            <a:normAutofit/>
          </a:bodyPr>
          <a:lstStyle>
            <a:lvl1pPr algn="r">
              <a:defRPr sz="3600" b="1">
                <a:solidFill>
                  <a:schemeClr val="bg1"/>
                </a:solidFill>
                <a:latin typeface="Metropolis" pitchFamily="2" charset="77"/>
                <a:cs typeface="Arial" panose="020B0604020202020204" pitchFamily="34" charset="0"/>
              </a:defRPr>
            </a:lvl1pPr>
          </a:lstStyle>
          <a:p>
            <a:r>
              <a:rPr lang="en-US"/>
              <a:t>Click to edit Master title style</a:t>
            </a:r>
          </a:p>
        </p:txBody>
      </p:sp>
      <p:pic>
        <p:nvPicPr>
          <p:cNvPr id="11" name="Picture 10" descr="Logo, company name&#10;&#10;Description automatically generated">
            <a:extLst>
              <a:ext uri="{FF2B5EF4-FFF2-40B4-BE49-F238E27FC236}">
                <a16:creationId xmlns:a16="http://schemas.microsoft.com/office/drawing/2014/main" id="{C66E80AB-39C4-3599-B380-2258AFEAE6BE}"/>
              </a:ext>
            </a:extLst>
          </p:cNvPr>
          <p:cNvPicPr>
            <a:picLocks noChangeAspect="1"/>
          </p:cNvPicPr>
          <p:nvPr userDrawn="1"/>
        </p:nvPicPr>
        <p:blipFill>
          <a:blip r:embed="rId4"/>
          <a:stretch>
            <a:fillRect/>
          </a:stretch>
        </p:blipFill>
        <p:spPr>
          <a:xfrm>
            <a:off x="-65316" y="-57825"/>
            <a:ext cx="1371600" cy="1376570"/>
          </a:xfrm>
          <a:prstGeom prst="rect">
            <a:avLst/>
          </a:prstGeom>
        </p:spPr>
      </p:pic>
    </p:spTree>
    <p:extLst>
      <p:ext uri="{BB962C8B-B14F-4D97-AF65-F5344CB8AC3E}">
        <p14:creationId xmlns:p14="http://schemas.microsoft.com/office/powerpoint/2010/main" val="3003954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F6FD5C-2E08-0149-8A2B-0185204D97BF}"/>
              </a:ext>
            </a:extLst>
          </p:cNvPr>
          <p:cNvPicPr>
            <a:picLocks noChangeAspect="1"/>
          </p:cNvPicPr>
          <p:nvPr userDrawn="1"/>
        </p:nvPicPr>
        <p:blipFill>
          <a:blip r:embed="rId2"/>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6706A98-23EE-DE47-8090-D958281CB27C}"/>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906975B-AEE5-E746-B6FA-2ED0B34B33DA}"/>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3"/>
          <a:srcRect/>
          <a:stretch/>
        </p:blipFill>
        <p:spPr>
          <a:xfrm>
            <a:off x="791689" y="6163293"/>
            <a:ext cx="3018555" cy="505607"/>
          </a:xfrm>
          <a:prstGeom prst="rect">
            <a:avLst/>
          </a:prstGeom>
        </p:spPr>
      </p:pic>
      <p:sp>
        <p:nvSpPr>
          <p:cNvPr id="9" name="Rectangle 8">
            <a:extLst>
              <a:ext uri="{FF2B5EF4-FFF2-40B4-BE49-F238E27FC236}">
                <a16:creationId xmlns:a16="http://schemas.microsoft.com/office/drawing/2014/main" id="{5CDF2FFD-E01A-7764-F402-C420FB15962F}"/>
              </a:ext>
            </a:extLst>
          </p:cNvPr>
          <p:cNvSpPr/>
          <p:nvPr userDrawn="1"/>
        </p:nvSpPr>
        <p:spPr>
          <a:xfrm>
            <a:off x="0" y="-4419"/>
            <a:ext cx="12192000" cy="1239453"/>
          </a:xfrm>
          <a:prstGeom prst="rect">
            <a:avLst/>
          </a:prstGeom>
          <a:solidFill>
            <a:srgbClr val="3FA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9406" y="-4419"/>
            <a:ext cx="10307050" cy="1239454"/>
          </a:xfrm>
        </p:spPr>
        <p:txBody>
          <a:bodyPr>
            <a:normAutofit/>
          </a:bodyPr>
          <a:lstStyle>
            <a:lvl1pPr algn="r">
              <a:defRPr sz="3600" b="1">
                <a:solidFill>
                  <a:schemeClr val="bg1"/>
                </a:solidFill>
                <a:latin typeface="Metropolis" pitchFamily="2" charset="77"/>
                <a:cs typeface="Arial" panose="020B0604020202020204" pitchFamily="34" charset="0"/>
              </a:defRPr>
            </a:lvl1pPr>
          </a:lstStyle>
          <a:p>
            <a:r>
              <a:rPr lang="en-US"/>
              <a:t>Click to edit Master title style</a:t>
            </a:r>
          </a:p>
        </p:txBody>
      </p:sp>
      <p:pic>
        <p:nvPicPr>
          <p:cNvPr id="5" name="Picture 4" descr="A picture containing company name&#10;&#10;Description automatically generated">
            <a:extLst>
              <a:ext uri="{FF2B5EF4-FFF2-40B4-BE49-F238E27FC236}">
                <a16:creationId xmlns:a16="http://schemas.microsoft.com/office/drawing/2014/main" id="{700253E5-2922-E8BA-70C5-3A64EF9FED8B}"/>
              </a:ext>
            </a:extLst>
          </p:cNvPr>
          <p:cNvPicPr>
            <a:picLocks noChangeAspect="1"/>
          </p:cNvPicPr>
          <p:nvPr userDrawn="1"/>
        </p:nvPicPr>
        <p:blipFill>
          <a:blip r:embed="rId4"/>
          <a:stretch>
            <a:fillRect/>
          </a:stretch>
        </p:blipFill>
        <p:spPr>
          <a:xfrm>
            <a:off x="-48987" y="-37077"/>
            <a:ext cx="1354781" cy="1359690"/>
          </a:xfrm>
          <a:prstGeom prst="rect">
            <a:avLst/>
          </a:prstGeom>
        </p:spPr>
      </p:pic>
    </p:spTree>
    <p:extLst>
      <p:ext uri="{BB962C8B-B14F-4D97-AF65-F5344CB8AC3E}">
        <p14:creationId xmlns:p14="http://schemas.microsoft.com/office/powerpoint/2010/main" val="2882508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F6FD5C-2E08-0149-8A2B-0185204D97BF}"/>
              </a:ext>
            </a:extLst>
          </p:cNvPr>
          <p:cNvPicPr>
            <a:picLocks noChangeAspect="1"/>
          </p:cNvPicPr>
          <p:nvPr userDrawn="1"/>
        </p:nvPicPr>
        <p:blipFill>
          <a:blip r:embed="rId2"/>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6706A98-23EE-DE47-8090-D958281CB27C}"/>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906975B-AEE5-E746-B6FA-2ED0B34B33DA}"/>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3"/>
          <a:srcRect/>
          <a:stretch/>
        </p:blipFill>
        <p:spPr>
          <a:xfrm>
            <a:off x="791689" y="6163293"/>
            <a:ext cx="3018555" cy="505607"/>
          </a:xfrm>
          <a:prstGeom prst="rect">
            <a:avLst/>
          </a:prstGeom>
        </p:spPr>
      </p:pic>
      <p:sp>
        <p:nvSpPr>
          <p:cNvPr id="9" name="Rectangle 8">
            <a:extLst>
              <a:ext uri="{FF2B5EF4-FFF2-40B4-BE49-F238E27FC236}">
                <a16:creationId xmlns:a16="http://schemas.microsoft.com/office/drawing/2014/main" id="{6EBAB81C-EE87-D964-28DB-4A4597D52250}"/>
              </a:ext>
            </a:extLst>
          </p:cNvPr>
          <p:cNvSpPr/>
          <p:nvPr userDrawn="1"/>
        </p:nvSpPr>
        <p:spPr>
          <a:xfrm>
            <a:off x="0" y="-4419"/>
            <a:ext cx="12192000" cy="1239453"/>
          </a:xfrm>
          <a:prstGeom prst="rect">
            <a:avLst/>
          </a:prstGeom>
          <a:solidFill>
            <a:srgbClr val="CADA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9406" y="-4419"/>
            <a:ext cx="10307050" cy="1239454"/>
          </a:xfrm>
        </p:spPr>
        <p:txBody>
          <a:bodyPr>
            <a:normAutofit/>
          </a:bodyPr>
          <a:lstStyle>
            <a:lvl1pPr algn="r">
              <a:defRPr sz="3600" b="1">
                <a:solidFill>
                  <a:schemeClr val="bg1"/>
                </a:solidFill>
                <a:latin typeface="Metropolis" pitchFamily="2" charset="77"/>
                <a:cs typeface="Arial" panose="020B0604020202020204" pitchFamily="34" charset="0"/>
              </a:defRPr>
            </a:lvl1pPr>
          </a:lstStyle>
          <a:p>
            <a:r>
              <a:rPr lang="en-US"/>
              <a:t>Click to edit Master title style</a:t>
            </a:r>
          </a:p>
        </p:txBody>
      </p:sp>
      <p:pic>
        <p:nvPicPr>
          <p:cNvPr id="5" name="Picture 4" descr="Logo, company name&#10;&#10;Description automatically generated">
            <a:extLst>
              <a:ext uri="{FF2B5EF4-FFF2-40B4-BE49-F238E27FC236}">
                <a16:creationId xmlns:a16="http://schemas.microsoft.com/office/drawing/2014/main" id="{3FE14BEA-DFA1-2F81-4201-938B46C33204}"/>
              </a:ext>
            </a:extLst>
          </p:cNvPr>
          <p:cNvPicPr>
            <a:picLocks noChangeAspect="1"/>
          </p:cNvPicPr>
          <p:nvPr userDrawn="1"/>
        </p:nvPicPr>
        <p:blipFill>
          <a:blip r:embed="rId4"/>
          <a:stretch>
            <a:fillRect/>
          </a:stretch>
        </p:blipFill>
        <p:spPr>
          <a:xfrm>
            <a:off x="-32658" y="-69735"/>
            <a:ext cx="1355271" cy="1360181"/>
          </a:xfrm>
          <a:prstGeom prst="rect">
            <a:avLst/>
          </a:prstGeom>
        </p:spPr>
      </p:pic>
    </p:spTree>
    <p:extLst>
      <p:ext uri="{BB962C8B-B14F-4D97-AF65-F5344CB8AC3E}">
        <p14:creationId xmlns:p14="http://schemas.microsoft.com/office/powerpoint/2010/main" val="826280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F6FD5C-2E08-0149-8A2B-0185204D97BF}"/>
              </a:ext>
            </a:extLst>
          </p:cNvPr>
          <p:cNvPicPr>
            <a:picLocks noChangeAspect="1"/>
          </p:cNvPicPr>
          <p:nvPr userDrawn="1"/>
        </p:nvPicPr>
        <p:blipFill>
          <a:blip r:embed="rId2"/>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6706A98-23EE-DE47-8090-D958281CB27C}"/>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906975B-AEE5-E746-B6FA-2ED0B34B33DA}"/>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3"/>
          <a:srcRect/>
          <a:stretch/>
        </p:blipFill>
        <p:spPr>
          <a:xfrm>
            <a:off x="791689" y="6163293"/>
            <a:ext cx="3018555" cy="505607"/>
          </a:xfrm>
          <a:prstGeom prst="rect">
            <a:avLst/>
          </a:prstGeom>
        </p:spPr>
      </p:pic>
      <p:sp>
        <p:nvSpPr>
          <p:cNvPr id="9" name="Rectangle 8">
            <a:extLst>
              <a:ext uri="{FF2B5EF4-FFF2-40B4-BE49-F238E27FC236}">
                <a16:creationId xmlns:a16="http://schemas.microsoft.com/office/drawing/2014/main" id="{6A15F235-67A8-CC3D-FDEF-441806C9245A}"/>
              </a:ext>
            </a:extLst>
          </p:cNvPr>
          <p:cNvSpPr/>
          <p:nvPr userDrawn="1"/>
        </p:nvSpPr>
        <p:spPr>
          <a:xfrm>
            <a:off x="0" y="-4419"/>
            <a:ext cx="12192000" cy="1239453"/>
          </a:xfrm>
          <a:prstGeom prst="rect">
            <a:avLst/>
          </a:prstGeom>
          <a:solidFill>
            <a:srgbClr val="F59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99406" y="-4419"/>
            <a:ext cx="10307050" cy="1239454"/>
          </a:xfrm>
        </p:spPr>
        <p:txBody>
          <a:bodyPr>
            <a:normAutofit/>
          </a:bodyPr>
          <a:lstStyle>
            <a:lvl1pPr algn="r">
              <a:defRPr sz="3600" b="1">
                <a:solidFill>
                  <a:schemeClr val="bg1"/>
                </a:solidFill>
                <a:latin typeface="Metropolis" pitchFamily="2" charset="77"/>
                <a:cs typeface="Arial" panose="020B0604020202020204" pitchFamily="34" charset="0"/>
              </a:defRPr>
            </a:lvl1pPr>
          </a:lstStyle>
          <a:p>
            <a:r>
              <a:rPr lang="en-US"/>
              <a:t>Click to edit Master title style</a:t>
            </a:r>
          </a:p>
        </p:txBody>
      </p:sp>
      <p:pic>
        <p:nvPicPr>
          <p:cNvPr id="5" name="Picture 4" descr="A picture containing diagram&#10;&#10;Description automatically generated">
            <a:extLst>
              <a:ext uri="{FF2B5EF4-FFF2-40B4-BE49-F238E27FC236}">
                <a16:creationId xmlns:a16="http://schemas.microsoft.com/office/drawing/2014/main" id="{B7659713-BA3D-E452-E4E4-27E9574EAC69}"/>
              </a:ext>
            </a:extLst>
          </p:cNvPr>
          <p:cNvPicPr>
            <a:picLocks noChangeAspect="1"/>
          </p:cNvPicPr>
          <p:nvPr userDrawn="1"/>
        </p:nvPicPr>
        <p:blipFill>
          <a:blip r:embed="rId4"/>
          <a:stretch>
            <a:fillRect/>
          </a:stretch>
        </p:blipFill>
        <p:spPr>
          <a:xfrm>
            <a:off x="0" y="-7255"/>
            <a:ext cx="1234978" cy="1239453"/>
          </a:xfrm>
          <a:prstGeom prst="rect">
            <a:avLst/>
          </a:prstGeom>
        </p:spPr>
      </p:pic>
    </p:spTree>
    <p:extLst>
      <p:ext uri="{BB962C8B-B14F-4D97-AF65-F5344CB8AC3E}">
        <p14:creationId xmlns:p14="http://schemas.microsoft.com/office/powerpoint/2010/main" val="289588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F6FD5C-2E08-0149-8A2B-0185204D97BF}"/>
              </a:ext>
            </a:extLst>
          </p:cNvPr>
          <p:cNvPicPr>
            <a:picLocks noChangeAspect="1"/>
          </p:cNvPicPr>
          <p:nvPr userDrawn="1"/>
        </p:nvPicPr>
        <p:blipFill>
          <a:blip r:embed="rId2"/>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96706A98-23EE-DE47-8090-D958281CB27C}"/>
              </a:ext>
            </a:extLst>
          </p:cNvPr>
          <p:cNvSpPr/>
          <p:nvPr userDrawn="1"/>
        </p:nvSpPr>
        <p:spPr>
          <a:xfrm>
            <a:off x="0" y="5943600"/>
            <a:ext cx="12192000" cy="914400"/>
          </a:xfrm>
          <a:prstGeom prst="rect">
            <a:avLst/>
          </a:prstGeom>
          <a:solidFill>
            <a:srgbClr val="D9D9D9">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906975B-AEE5-E746-B6FA-2ED0B34B33DA}"/>
              </a:ext>
            </a:extLst>
          </p:cNvPr>
          <p:cNvSpPr>
            <a:spLocks noGrp="1"/>
          </p:cNvSpPr>
          <p:nvPr>
            <p:ph type="ftr" sz="quarter" idx="11"/>
          </p:nvPr>
        </p:nvSpPr>
        <p:spPr>
          <a:xfrm>
            <a:off x="7285511" y="6236038"/>
            <a:ext cx="4103214" cy="365125"/>
          </a:xfrm>
        </p:spPr>
        <p:txBody>
          <a:bodyPr/>
          <a:lstStyle>
            <a:lvl1pPr algn="r">
              <a:defRPr>
                <a:latin typeface="Metropolis" pitchFamily="2" charset="77"/>
                <a:cs typeface="Arial" panose="020B0604020202020204" pitchFamily="34" charset="0"/>
              </a:defRPr>
            </a:lvl1pPr>
          </a:lstStyle>
          <a:p>
            <a:endParaRPr lang="en-US"/>
          </a:p>
        </p:txBody>
      </p:sp>
      <p:pic>
        <p:nvPicPr>
          <p:cNvPr id="7" name="Picture 6">
            <a:extLst>
              <a:ext uri="{FF2B5EF4-FFF2-40B4-BE49-F238E27FC236}">
                <a16:creationId xmlns:a16="http://schemas.microsoft.com/office/drawing/2014/main" id="{93957C11-3CA9-CB48-A968-510A56EFBB3B}"/>
              </a:ext>
            </a:extLst>
          </p:cNvPr>
          <p:cNvPicPr>
            <a:picLocks noChangeAspect="1"/>
          </p:cNvPicPr>
          <p:nvPr userDrawn="1"/>
        </p:nvPicPr>
        <p:blipFill>
          <a:blip r:embed="rId3"/>
          <a:srcRect/>
          <a:stretch/>
        </p:blipFill>
        <p:spPr>
          <a:xfrm>
            <a:off x="791689" y="6163293"/>
            <a:ext cx="3018555" cy="505607"/>
          </a:xfrm>
          <a:prstGeom prst="rect">
            <a:avLst/>
          </a:prstGeom>
        </p:spPr>
      </p:pic>
      <p:sp>
        <p:nvSpPr>
          <p:cNvPr id="3" name="Rectangle 2">
            <a:extLst>
              <a:ext uri="{FF2B5EF4-FFF2-40B4-BE49-F238E27FC236}">
                <a16:creationId xmlns:a16="http://schemas.microsoft.com/office/drawing/2014/main" id="{325A4BB4-FB79-87C8-7A6D-8E09606EA538}"/>
              </a:ext>
            </a:extLst>
          </p:cNvPr>
          <p:cNvSpPr/>
          <p:nvPr userDrawn="1"/>
        </p:nvSpPr>
        <p:spPr>
          <a:xfrm>
            <a:off x="0" y="-9431"/>
            <a:ext cx="12192000" cy="1239453"/>
          </a:xfrm>
          <a:prstGeom prst="rect">
            <a:avLst/>
          </a:prstGeom>
          <a:solidFill>
            <a:srgbClr val="E138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 company name&#10;&#10;Description automatically generated">
            <a:extLst>
              <a:ext uri="{FF2B5EF4-FFF2-40B4-BE49-F238E27FC236}">
                <a16:creationId xmlns:a16="http://schemas.microsoft.com/office/drawing/2014/main" id="{3F74DE2A-B480-D731-8814-01C63441C422}"/>
              </a:ext>
            </a:extLst>
          </p:cNvPr>
          <p:cNvPicPr>
            <a:picLocks noChangeAspect="1"/>
          </p:cNvPicPr>
          <p:nvPr userDrawn="1"/>
        </p:nvPicPr>
        <p:blipFill>
          <a:blip r:embed="rId4"/>
          <a:stretch>
            <a:fillRect/>
          </a:stretch>
        </p:blipFill>
        <p:spPr>
          <a:xfrm>
            <a:off x="0" y="-16440"/>
            <a:ext cx="1255361" cy="1259910"/>
          </a:xfrm>
          <a:prstGeom prst="rect">
            <a:avLst/>
          </a:prstGeom>
        </p:spPr>
      </p:pic>
      <p:sp>
        <p:nvSpPr>
          <p:cNvPr id="2" name="Title 1"/>
          <p:cNvSpPr>
            <a:spLocks noGrp="1"/>
          </p:cNvSpPr>
          <p:nvPr>
            <p:ph type="title"/>
          </p:nvPr>
        </p:nvSpPr>
        <p:spPr>
          <a:xfrm>
            <a:off x="1199406" y="-4419"/>
            <a:ext cx="10307050" cy="1239454"/>
          </a:xfrm>
        </p:spPr>
        <p:txBody>
          <a:bodyPr>
            <a:normAutofit/>
          </a:bodyPr>
          <a:lstStyle>
            <a:lvl1pPr algn="r">
              <a:defRPr sz="3600" b="1">
                <a:solidFill>
                  <a:schemeClr val="bg1"/>
                </a:solidFill>
                <a:latin typeface="Metropolis" pitchFamily="2" charset="77"/>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057329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06">
          <p15:clr>
            <a:srgbClr val="FBAE40"/>
          </p15:clr>
        </p15:guide>
        <p15:guide id="4" pos="7174">
          <p15:clr>
            <a:srgbClr val="FBAE40"/>
          </p15:clr>
        </p15:guide>
        <p15:guide id="5" orient="horz" pos="3884">
          <p15:clr>
            <a:srgbClr val="FBAE40"/>
          </p15:clr>
        </p15:guide>
        <p15:guide id="6" orient="horz" pos="43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407D7-CF33-5172-BBA3-482590895C50}"/>
              </a:ext>
            </a:extLst>
          </p:cNvPr>
          <p:cNvSpPr/>
          <p:nvPr userDrawn="1"/>
        </p:nvSpPr>
        <p:spPr>
          <a:xfrm>
            <a:off x="0" y="0"/>
            <a:ext cx="12206213" cy="6858000"/>
          </a:xfrm>
          <a:prstGeom prst="rect">
            <a:avLst/>
          </a:prstGeom>
          <a:solidFill>
            <a:srgbClr val="E0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2C80FE-B223-6706-EF90-995D0637DF63}"/>
              </a:ext>
            </a:extLst>
          </p:cNvPr>
          <p:cNvSpPr txBox="1"/>
          <p:nvPr userDrawn="1"/>
        </p:nvSpPr>
        <p:spPr>
          <a:xfrm>
            <a:off x="675476" y="-305127"/>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sp>
        <p:nvSpPr>
          <p:cNvPr id="5" name="TextBox 4">
            <a:extLst>
              <a:ext uri="{FF2B5EF4-FFF2-40B4-BE49-F238E27FC236}">
                <a16:creationId xmlns:a16="http://schemas.microsoft.com/office/drawing/2014/main" id="{5EC4166B-F152-FF07-D012-4EF9D71291B7}"/>
              </a:ext>
            </a:extLst>
          </p:cNvPr>
          <p:cNvSpPr txBox="1"/>
          <p:nvPr userDrawn="1"/>
        </p:nvSpPr>
        <p:spPr>
          <a:xfrm>
            <a:off x="684382" y="740650"/>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Stronger</a:t>
            </a:r>
          </a:p>
        </p:txBody>
      </p:sp>
      <p:sp>
        <p:nvSpPr>
          <p:cNvPr id="6" name="TextBox 5">
            <a:extLst>
              <a:ext uri="{FF2B5EF4-FFF2-40B4-BE49-F238E27FC236}">
                <a16:creationId xmlns:a16="http://schemas.microsoft.com/office/drawing/2014/main" id="{993CF254-13D7-1046-D5D9-C449ECAFF79D}"/>
              </a:ext>
            </a:extLst>
          </p:cNvPr>
          <p:cNvSpPr txBox="1"/>
          <p:nvPr userDrawn="1"/>
        </p:nvSpPr>
        <p:spPr>
          <a:xfrm>
            <a:off x="707443" y="1834425"/>
            <a:ext cx="5300421" cy="1200329"/>
          </a:xfrm>
          <a:prstGeom prst="rect">
            <a:avLst/>
          </a:prstGeom>
          <a:noFill/>
        </p:spPr>
        <p:txBody>
          <a:bodyPr wrap="square" rtlCol="0">
            <a:spAutoFit/>
          </a:bodyPr>
          <a:lstStyle/>
          <a:p>
            <a:r>
              <a:rPr lang="en-US" sz="7200" b="1" i="0">
                <a:solidFill>
                  <a:schemeClr val="tx1"/>
                </a:solidFill>
                <a:latin typeface="Metropolis Extra Bold" pitchFamily="2" charset="77"/>
              </a:rPr>
              <a:t>This is us.</a:t>
            </a:r>
          </a:p>
        </p:txBody>
      </p:sp>
      <p:sp>
        <p:nvSpPr>
          <p:cNvPr id="7" name="TextBox 6">
            <a:extLst>
              <a:ext uri="{FF2B5EF4-FFF2-40B4-BE49-F238E27FC236}">
                <a16:creationId xmlns:a16="http://schemas.microsoft.com/office/drawing/2014/main" id="{BAA9F1FA-289F-11A3-83E0-C9D6847BDAF1}"/>
              </a:ext>
            </a:extLst>
          </p:cNvPr>
          <p:cNvSpPr txBox="1"/>
          <p:nvPr userDrawn="1"/>
        </p:nvSpPr>
        <p:spPr>
          <a:xfrm>
            <a:off x="664911" y="2828835"/>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Cleaner</a:t>
            </a:r>
          </a:p>
        </p:txBody>
      </p:sp>
      <p:sp>
        <p:nvSpPr>
          <p:cNvPr id="8" name="TextBox 7">
            <a:extLst>
              <a:ext uri="{FF2B5EF4-FFF2-40B4-BE49-F238E27FC236}">
                <a16:creationId xmlns:a16="http://schemas.microsoft.com/office/drawing/2014/main" id="{E6DEB232-12D4-C01D-B381-B84FF222986D}"/>
              </a:ext>
            </a:extLst>
          </p:cNvPr>
          <p:cNvSpPr txBox="1"/>
          <p:nvPr userDrawn="1"/>
        </p:nvSpPr>
        <p:spPr>
          <a:xfrm>
            <a:off x="664911" y="3889491"/>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Connected</a:t>
            </a:r>
          </a:p>
        </p:txBody>
      </p:sp>
      <p:sp>
        <p:nvSpPr>
          <p:cNvPr id="10" name="TextBox 9">
            <a:extLst>
              <a:ext uri="{FF2B5EF4-FFF2-40B4-BE49-F238E27FC236}">
                <a16:creationId xmlns:a16="http://schemas.microsoft.com/office/drawing/2014/main" id="{D180004A-C6DF-A8FA-16D6-F3C5ED98672B}"/>
              </a:ext>
            </a:extLst>
          </p:cNvPr>
          <p:cNvSpPr txBox="1"/>
          <p:nvPr userDrawn="1"/>
        </p:nvSpPr>
        <p:spPr>
          <a:xfrm>
            <a:off x="697063" y="4931832"/>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Vibrant</a:t>
            </a:r>
          </a:p>
        </p:txBody>
      </p:sp>
      <p:sp>
        <p:nvSpPr>
          <p:cNvPr id="11" name="TextBox 10">
            <a:extLst>
              <a:ext uri="{FF2B5EF4-FFF2-40B4-BE49-F238E27FC236}">
                <a16:creationId xmlns:a16="http://schemas.microsoft.com/office/drawing/2014/main" id="{21C75037-B4C6-5FD7-A1CF-0447FC2B5480}"/>
              </a:ext>
            </a:extLst>
          </p:cNvPr>
          <p:cNvSpPr txBox="1"/>
          <p:nvPr userDrawn="1"/>
        </p:nvSpPr>
        <p:spPr>
          <a:xfrm>
            <a:off x="675797" y="5968867"/>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pic>
        <p:nvPicPr>
          <p:cNvPr id="12" name="Picture 11">
            <a:extLst>
              <a:ext uri="{FF2B5EF4-FFF2-40B4-BE49-F238E27FC236}">
                <a16:creationId xmlns:a16="http://schemas.microsoft.com/office/drawing/2014/main" id="{53049E01-E347-07C0-B5FD-C47B4EE38DDB}"/>
              </a:ext>
            </a:extLst>
          </p:cNvPr>
          <p:cNvPicPr>
            <a:picLocks noChangeAspect="1"/>
          </p:cNvPicPr>
          <p:nvPr userDrawn="1"/>
        </p:nvPicPr>
        <p:blipFill>
          <a:blip r:embed="rId3"/>
          <a:srcRect/>
          <a:stretch/>
        </p:blipFill>
        <p:spPr>
          <a:xfrm>
            <a:off x="7467944" y="3048294"/>
            <a:ext cx="3884216" cy="761409"/>
          </a:xfrm>
          <a:prstGeom prst="rect">
            <a:avLst/>
          </a:prstGeom>
        </p:spPr>
      </p:pic>
    </p:spTree>
    <p:extLst>
      <p:ext uri="{BB962C8B-B14F-4D97-AF65-F5344CB8AC3E}">
        <p14:creationId xmlns:p14="http://schemas.microsoft.com/office/powerpoint/2010/main" val="32236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407D7-CF33-5172-BBA3-482590895C50}"/>
              </a:ext>
            </a:extLst>
          </p:cNvPr>
          <p:cNvSpPr/>
          <p:nvPr userDrawn="1"/>
        </p:nvSpPr>
        <p:spPr>
          <a:xfrm>
            <a:off x="-84221" y="0"/>
            <a:ext cx="12290433" cy="6858000"/>
          </a:xfrm>
          <a:prstGeom prst="rect">
            <a:avLst/>
          </a:prstGeom>
          <a:solidFill>
            <a:srgbClr val="3FA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2C80FE-B223-6706-EF90-995D0637DF63}"/>
              </a:ext>
            </a:extLst>
          </p:cNvPr>
          <p:cNvSpPr txBox="1"/>
          <p:nvPr userDrawn="1"/>
        </p:nvSpPr>
        <p:spPr>
          <a:xfrm>
            <a:off x="661321" y="-285401"/>
            <a:ext cx="5300421" cy="1200329"/>
          </a:xfrm>
          <a:prstGeom prst="rect">
            <a:avLst/>
          </a:prstGeom>
          <a:noFill/>
        </p:spPr>
        <p:txBody>
          <a:bodyPr wrap="square" rtlCol="0">
            <a:spAutoFit/>
          </a:bodyPr>
          <a:lstStyle/>
          <a:p>
            <a:r>
              <a:rPr lang="en-US" sz="7200" b="1" i="0">
                <a:solidFill>
                  <a:srgbClr val="184AA2"/>
                </a:solidFill>
                <a:latin typeface="Metropolis Extra Bold" pitchFamily="2" charset="77"/>
              </a:rPr>
              <a:t>Fairer</a:t>
            </a:r>
          </a:p>
        </p:txBody>
      </p:sp>
      <p:sp>
        <p:nvSpPr>
          <p:cNvPr id="5" name="TextBox 4">
            <a:extLst>
              <a:ext uri="{FF2B5EF4-FFF2-40B4-BE49-F238E27FC236}">
                <a16:creationId xmlns:a16="http://schemas.microsoft.com/office/drawing/2014/main" id="{5EC4166B-F152-FF07-D012-4EF9D71291B7}"/>
              </a:ext>
            </a:extLst>
          </p:cNvPr>
          <p:cNvSpPr txBox="1"/>
          <p:nvPr userDrawn="1"/>
        </p:nvSpPr>
        <p:spPr>
          <a:xfrm>
            <a:off x="684382" y="740650"/>
            <a:ext cx="5300421" cy="1200329"/>
          </a:xfrm>
          <a:prstGeom prst="rect">
            <a:avLst/>
          </a:prstGeom>
          <a:noFill/>
        </p:spPr>
        <p:txBody>
          <a:bodyPr wrap="square" rtlCol="0">
            <a:spAutoFit/>
          </a:bodyPr>
          <a:lstStyle/>
          <a:p>
            <a:r>
              <a:rPr lang="en-US" sz="7200" b="1" i="0">
                <a:solidFill>
                  <a:srgbClr val="184AA2"/>
                </a:solidFill>
                <a:latin typeface="Metropolis Extra Bold" pitchFamily="2" charset="77"/>
              </a:rPr>
              <a:t>Stronger</a:t>
            </a:r>
          </a:p>
        </p:txBody>
      </p:sp>
      <p:sp>
        <p:nvSpPr>
          <p:cNvPr id="6" name="TextBox 5">
            <a:extLst>
              <a:ext uri="{FF2B5EF4-FFF2-40B4-BE49-F238E27FC236}">
                <a16:creationId xmlns:a16="http://schemas.microsoft.com/office/drawing/2014/main" id="{993CF254-13D7-1046-D5D9-C449ECAFF79D}"/>
              </a:ext>
            </a:extLst>
          </p:cNvPr>
          <p:cNvSpPr txBox="1"/>
          <p:nvPr userDrawn="1"/>
        </p:nvSpPr>
        <p:spPr>
          <a:xfrm>
            <a:off x="707443" y="1834425"/>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This is us.</a:t>
            </a:r>
          </a:p>
        </p:txBody>
      </p:sp>
      <p:sp>
        <p:nvSpPr>
          <p:cNvPr id="7" name="TextBox 6">
            <a:extLst>
              <a:ext uri="{FF2B5EF4-FFF2-40B4-BE49-F238E27FC236}">
                <a16:creationId xmlns:a16="http://schemas.microsoft.com/office/drawing/2014/main" id="{BAA9F1FA-289F-11A3-83E0-C9D6847BDAF1}"/>
              </a:ext>
            </a:extLst>
          </p:cNvPr>
          <p:cNvSpPr txBox="1"/>
          <p:nvPr userDrawn="1"/>
        </p:nvSpPr>
        <p:spPr>
          <a:xfrm>
            <a:off x="664911" y="2828835"/>
            <a:ext cx="5300421" cy="1200329"/>
          </a:xfrm>
          <a:prstGeom prst="rect">
            <a:avLst/>
          </a:prstGeom>
          <a:noFill/>
        </p:spPr>
        <p:txBody>
          <a:bodyPr wrap="square" rtlCol="0">
            <a:spAutoFit/>
          </a:bodyPr>
          <a:lstStyle/>
          <a:p>
            <a:r>
              <a:rPr lang="en-US" sz="7200" b="1" i="0">
                <a:solidFill>
                  <a:srgbClr val="184AA2"/>
                </a:solidFill>
                <a:latin typeface="Metropolis Extra Bold" pitchFamily="2" charset="77"/>
              </a:rPr>
              <a:t>Cleaner</a:t>
            </a:r>
          </a:p>
        </p:txBody>
      </p:sp>
      <p:sp>
        <p:nvSpPr>
          <p:cNvPr id="8" name="TextBox 7">
            <a:extLst>
              <a:ext uri="{FF2B5EF4-FFF2-40B4-BE49-F238E27FC236}">
                <a16:creationId xmlns:a16="http://schemas.microsoft.com/office/drawing/2014/main" id="{E6DEB232-12D4-C01D-B381-B84FF222986D}"/>
              </a:ext>
            </a:extLst>
          </p:cNvPr>
          <p:cNvSpPr txBox="1"/>
          <p:nvPr userDrawn="1"/>
        </p:nvSpPr>
        <p:spPr>
          <a:xfrm>
            <a:off x="664911" y="3889491"/>
            <a:ext cx="5300421" cy="1200329"/>
          </a:xfrm>
          <a:prstGeom prst="rect">
            <a:avLst/>
          </a:prstGeom>
          <a:noFill/>
        </p:spPr>
        <p:txBody>
          <a:bodyPr wrap="square" rtlCol="0">
            <a:spAutoFit/>
          </a:bodyPr>
          <a:lstStyle/>
          <a:p>
            <a:r>
              <a:rPr lang="en-US" sz="7200" b="1" i="0">
                <a:solidFill>
                  <a:srgbClr val="184AA2"/>
                </a:solidFill>
                <a:latin typeface="Metropolis Extra Bold" pitchFamily="2" charset="77"/>
              </a:rPr>
              <a:t>Connected</a:t>
            </a:r>
          </a:p>
        </p:txBody>
      </p:sp>
      <p:sp>
        <p:nvSpPr>
          <p:cNvPr id="10" name="TextBox 9">
            <a:extLst>
              <a:ext uri="{FF2B5EF4-FFF2-40B4-BE49-F238E27FC236}">
                <a16:creationId xmlns:a16="http://schemas.microsoft.com/office/drawing/2014/main" id="{D180004A-C6DF-A8FA-16D6-F3C5ED98672B}"/>
              </a:ext>
            </a:extLst>
          </p:cNvPr>
          <p:cNvSpPr txBox="1"/>
          <p:nvPr userDrawn="1"/>
        </p:nvSpPr>
        <p:spPr>
          <a:xfrm>
            <a:off x="697063" y="4931832"/>
            <a:ext cx="5300421" cy="1200329"/>
          </a:xfrm>
          <a:prstGeom prst="rect">
            <a:avLst/>
          </a:prstGeom>
          <a:noFill/>
        </p:spPr>
        <p:txBody>
          <a:bodyPr wrap="square" rtlCol="0">
            <a:spAutoFit/>
          </a:bodyPr>
          <a:lstStyle/>
          <a:p>
            <a:r>
              <a:rPr lang="en-US" sz="7200" b="1" i="0">
                <a:solidFill>
                  <a:srgbClr val="184AA2"/>
                </a:solidFill>
                <a:latin typeface="Metropolis Extra Bold" pitchFamily="2" charset="77"/>
              </a:rPr>
              <a:t>Vibrant</a:t>
            </a:r>
          </a:p>
        </p:txBody>
      </p:sp>
      <p:sp>
        <p:nvSpPr>
          <p:cNvPr id="11" name="TextBox 10">
            <a:extLst>
              <a:ext uri="{FF2B5EF4-FFF2-40B4-BE49-F238E27FC236}">
                <a16:creationId xmlns:a16="http://schemas.microsoft.com/office/drawing/2014/main" id="{21C75037-B4C6-5FD7-A1CF-0447FC2B5480}"/>
              </a:ext>
            </a:extLst>
          </p:cNvPr>
          <p:cNvSpPr txBox="1"/>
          <p:nvPr userDrawn="1"/>
        </p:nvSpPr>
        <p:spPr>
          <a:xfrm>
            <a:off x="675797" y="5968867"/>
            <a:ext cx="5300421" cy="1200329"/>
          </a:xfrm>
          <a:prstGeom prst="rect">
            <a:avLst/>
          </a:prstGeom>
          <a:noFill/>
        </p:spPr>
        <p:txBody>
          <a:bodyPr wrap="square" rtlCol="0">
            <a:spAutoFit/>
          </a:bodyPr>
          <a:lstStyle/>
          <a:p>
            <a:r>
              <a:rPr lang="en-US" sz="7200" b="1" i="0">
                <a:solidFill>
                  <a:srgbClr val="184AA2"/>
                </a:solidFill>
                <a:latin typeface="Metropolis Extra Bold" pitchFamily="2" charset="77"/>
              </a:rPr>
              <a:t>Fairer</a:t>
            </a:r>
          </a:p>
        </p:txBody>
      </p:sp>
      <p:pic>
        <p:nvPicPr>
          <p:cNvPr id="2" name="Picture 1">
            <a:extLst>
              <a:ext uri="{FF2B5EF4-FFF2-40B4-BE49-F238E27FC236}">
                <a16:creationId xmlns:a16="http://schemas.microsoft.com/office/drawing/2014/main" id="{F75CFBC1-64F5-5CD6-F0DD-A8CD45E1D34D}"/>
              </a:ext>
            </a:extLst>
          </p:cNvPr>
          <p:cNvPicPr>
            <a:picLocks noChangeAspect="1"/>
          </p:cNvPicPr>
          <p:nvPr userDrawn="1"/>
        </p:nvPicPr>
        <p:blipFill>
          <a:blip r:embed="rId3"/>
          <a:srcRect/>
          <a:stretch/>
        </p:blipFill>
        <p:spPr>
          <a:xfrm>
            <a:off x="7467944" y="3048294"/>
            <a:ext cx="3884216" cy="761409"/>
          </a:xfrm>
          <a:prstGeom prst="rect">
            <a:avLst/>
          </a:prstGeom>
        </p:spPr>
      </p:pic>
    </p:spTree>
    <p:extLst>
      <p:ext uri="{BB962C8B-B14F-4D97-AF65-F5344CB8AC3E}">
        <p14:creationId xmlns:p14="http://schemas.microsoft.com/office/powerpoint/2010/main" val="15647459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407D7-CF33-5172-BBA3-482590895C50}"/>
              </a:ext>
            </a:extLst>
          </p:cNvPr>
          <p:cNvSpPr/>
          <p:nvPr userDrawn="1"/>
        </p:nvSpPr>
        <p:spPr>
          <a:xfrm>
            <a:off x="0" y="1"/>
            <a:ext cx="12192000" cy="6857999"/>
          </a:xfrm>
          <a:prstGeom prst="rect">
            <a:avLst/>
          </a:prstGeom>
          <a:solidFill>
            <a:srgbClr val="F59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2C80FE-B223-6706-EF90-995D0637DF63}"/>
              </a:ext>
            </a:extLst>
          </p:cNvPr>
          <p:cNvSpPr txBox="1"/>
          <p:nvPr userDrawn="1"/>
        </p:nvSpPr>
        <p:spPr>
          <a:xfrm>
            <a:off x="675476" y="-305127"/>
            <a:ext cx="5300421" cy="1200329"/>
          </a:xfrm>
          <a:prstGeom prst="rect">
            <a:avLst/>
          </a:prstGeom>
          <a:noFill/>
        </p:spPr>
        <p:txBody>
          <a:bodyPr wrap="square" rtlCol="0">
            <a:spAutoFit/>
          </a:bodyPr>
          <a:lstStyle/>
          <a:p>
            <a:r>
              <a:rPr lang="en-US" sz="7200" b="1" i="0">
                <a:solidFill>
                  <a:srgbClr val="E1383C"/>
                </a:solidFill>
                <a:latin typeface="Metropolis Extra Bold" pitchFamily="2" charset="77"/>
              </a:rPr>
              <a:t>Fairer</a:t>
            </a:r>
          </a:p>
        </p:txBody>
      </p:sp>
      <p:sp>
        <p:nvSpPr>
          <p:cNvPr id="5" name="TextBox 4">
            <a:extLst>
              <a:ext uri="{FF2B5EF4-FFF2-40B4-BE49-F238E27FC236}">
                <a16:creationId xmlns:a16="http://schemas.microsoft.com/office/drawing/2014/main" id="{5EC4166B-F152-FF07-D012-4EF9D71291B7}"/>
              </a:ext>
            </a:extLst>
          </p:cNvPr>
          <p:cNvSpPr txBox="1"/>
          <p:nvPr userDrawn="1"/>
        </p:nvSpPr>
        <p:spPr>
          <a:xfrm>
            <a:off x="684382" y="740650"/>
            <a:ext cx="5300421" cy="1200329"/>
          </a:xfrm>
          <a:prstGeom prst="rect">
            <a:avLst/>
          </a:prstGeom>
          <a:noFill/>
        </p:spPr>
        <p:txBody>
          <a:bodyPr wrap="square" rtlCol="0">
            <a:spAutoFit/>
          </a:bodyPr>
          <a:lstStyle/>
          <a:p>
            <a:r>
              <a:rPr lang="en-US" sz="7200" b="1" i="0">
                <a:solidFill>
                  <a:srgbClr val="E1383C"/>
                </a:solidFill>
                <a:latin typeface="Metropolis Extra Bold" pitchFamily="2" charset="77"/>
              </a:rPr>
              <a:t>Stronger</a:t>
            </a:r>
          </a:p>
        </p:txBody>
      </p:sp>
      <p:sp>
        <p:nvSpPr>
          <p:cNvPr id="6" name="TextBox 5">
            <a:extLst>
              <a:ext uri="{FF2B5EF4-FFF2-40B4-BE49-F238E27FC236}">
                <a16:creationId xmlns:a16="http://schemas.microsoft.com/office/drawing/2014/main" id="{993CF254-13D7-1046-D5D9-C449ECAFF79D}"/>
              </a:ext>
            </a:extLst>
          </p:cNvPr>
          <p:cNvSpPr txBox="1"/>
          <p:nvPr userDrawn="1"/>
        </p:nvSpPr>
        <p:spPr>
          <a:xfrm>
            <a:off x="707443" y="1834425"/>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This is us.</a:t>
            </a:r>
          </a:p>
        </p:txBody>
      </p:sp>
      <p:sp>
        <p:nvSpPr>
          <p:cNvPr id="7" name="TextBox 6">
            <a:extLst>
              <a:ext uri="{FF2B5EF4-FFF2-40B4-BE49-F238E27FC236}">
                <a16:creationId xmlns:a16="http://schemas.microsoft.com/office/drawing/2014/main" id="{BAA9F1FA-289F-11A3-83E0-C9D6847BDAF1}"/>
              </a:ext>
            </a:extLst>
          </p:cNvPr>
          <p:cNvSpPr txBox="1"/>
          <p:nvPr userDrawn="1"/>
        </p:nvSpPr>
        <p:spPr>
          <a:xfrm>
            <a:off x="664911" y="2828835"/>
            <a:ext cx="5300421" cy="1200329"/>
          </a:xfrm>
          <a:prstGeom prst="rect">
            <a:avLst/>
          </a:prstGeom>
          <a:noFill/>
        </p:spPr>
        <p:txBody>
          <a:bodyPr wrap="square" rtlCol="0">
            <a:spAutoFit/>
          </a:bodyPr>
          <a:lstStyle/>
          <a:p>
            <a:r>
              <a:rPr lang="en-US" sz="7200" b="1" i="0">
                <a:solidFill>
                  <a:srgbClr val="E1383C"/>
                </a:solidFill>
                <a:latin typeface="Metropolis Extra Bold" pitchFamily="2" charset="77"/>
              </a:rPr>
              <a:t>Cleaner</a:t>
            </a:r>
          </a:p>
        </p:txBody>
      </p:sp>
      <p:sp>
        <p:nvSpPr>
          <p:cNvPr id="8" name="TextBox 7">
            <a:extLst>
              <a:ext uri="{FF2B5EF4-FFF2-40B4-BE49-F238E27FC236}">
                <a16:creationId xmlns:a16="http://schemas.microsoft.com/office/drawing/2014/main" id="{E6DEB232-12D4-C01D-B381-B84FF222986D}"/>
              </a:ext>
            </a:extLst>
          </p:cNvPr>
          <p:cNvSpPr txBox="1"/>
          <p:nvPr userDrawn="1"/>
        </p:nvSpPr>
        <p:spPr>
          <a:xfrm>
            <a:off x="664911" y="3889491"/>
            <a:ext cx="5300421" cy="1200329"/>
          </a:xfrm>
          <a:prstGeom prst="rect">
            <a:avLst/>
          </a:prstGeom>
          <a:noFill/>
        </p:spPr>
        <p:txBody>
          <a:bodyPr wrap="square" rtlCol="0">
            <a:spAutoFit/>
          </a:bodyPr>
          <a:lstStyle/>
          <a:p>
            <a:r>
              <a:rPr lang="en-US" sz="7200" b="1" i="0">
                <a:solidFill>
                  <a:srgbClr val="E1383C"/>
                </a:solidFill>
                <a:latin typeface="Metropolis Extra Bold" pitchFamily="2" charset="77"/>
              </a:rPr>
              <a:t>Connected</a:t>
            </a:r>
          </a:p>
        </p:txBody>
      </p:sp>
      <p:sp>
        <p:nvSpPr>
          <p:cNvPr id="10" name="TextBox 9">
            <a:extLst>
              <a:ext uri="{FF2B5EF4-FFF2-40B4-BE49-F238E27FC236}">
                <a16:creationId xmlns:a16="http://schemas.microsoft.com/office/drawing/2014/main" id="{D180004A-C6DF-A8FA-16D6-F3C5ED98672B}"/>
              </a:ext>
            </a:extLst>
          </p:cNvPr>
          <p:cNvSpPr txBox="1"/>
          <p:nvPr userDrawn="1"/>
        </p:nvSpPr>
        <p:spPr>
          <a:xfrm>
            <a:off x="697063" y="4931832"/>
            <a:ext cx="5300421" cy="1200329"/>
          </a:xfrm>
          <a:prstGeom prst="rect">
            <a:avLst/>
          </a:prstGeom>
          <a:noFill/>
        </p:spPr>
        <p:txBody>
          <a:bodyPr wrap="square" rtlCol="0">
            <a:spAutoFit/>
          </a:bodyPr>
          <a:lstStyle/>
          <a:p>
            <a:r>
              <a:rPr lang="en-US" sz="7200" b="1" i="0">
                <a:solidFill>
                  <a:srgbClr val="E1383C"/>
                </a:solidFill>
                <a:latin typeface="Metropolis Extra Bold" pitchFamily="2" charset="77"/>
              </a:rPr>
              <a:t>Vibrant</a:t>
            </a:r>
          </a:p>
        </p:txBody>
      </p:sp>
      <p:sp>
        <p:nvSpPr>
          <p:cNvPr id="11" name="TextBox 10">
            <a:extLst>
              <a:ext uri="{FF2B5EF4-FFF2-40B4-BE49-F238E27FC236}">
                <a16:creationId xmlns:a16="http://schemas.microsoft.com/office/drawing/2014/main" id="{21C75037-B4C6-5FD7-A1CF-0447FC2B5480}"/>
              </a:ext>
            </a:extLst>
          </p:cNvPr>
          <p:cNvSpPr txBox="1"/>
          <p:nvPr userDrawn="1"/>
        </p:nvSpPr>
        <p:spPr>
          <a:xfrm>
            <a:off x="675797" y="5968867"/>
            <a:ext cx="5300421" cy="1200329"/>
          </a:xfrm>
          <a:prstGeom prst="rect">
            <a:avLst/>
          </a:prstGeom>
          <a:noFill/>
        </p:spPr>
        <p:txBody>
          <a:bodyPr wrap="square" rtlCol="0">
            <a:spAutoFit/>
          </a:bodyPr>
          <a:lstStyle/>
          <a:p>
            <a:r>
              <a:rPr lang="en-US" sz="7200" b="1" i="0">
                <a:solidFill>
                  <a:srgbClr val="E1383C"/>
                </a:solidFill>
                <a:latin typeface="Metropolis Extra Bold" pitchFamily="2" charset="77"/>
              </a:rPr>
              <a:t>Fairer</a:t>
            </a:r>
          </a:p>
        </p:txBody>
      </p:sp>
      <p:pic>
        <p:nvPicPr>
          <p:cNvPr id="2" name="Picture 1">
            <a:extLst>
              <a:ext uri="{FF2B5EF4-FFF2-40B4-BE49-F238E27FC236}">
                <a16:creationId xmlns:a16="http://schemas.microsoft.com/office/drawing/2014/main" id="{7451FEF4-BE77-C15D-2DB1-DC8C2013B5AC}"/>
              </a:ext>
            </a:extLst>
          </p:cNvPr>
          <p:cNvPicPr>
            <a:picLocks noChangeAspect="1"/>
          </p:cNvPicPr>
          <p:nvPr userDrawn="1"/>
        </p:nvPicPr>
        <p:blipFill>
          <a:blip r:embed="rId3"/>
          <a:srcRect/>
          <a:stretch/>
        </p:blipFill>
        <p:spPr>
          <a:xfrm>
            <a:off x="7467944" y="3048294"/>
            <a:ext cx="3884216" cy="761409"/>
          </a:xfrm>
          <a:prstGeom prst="rect">
            <a:avLst/>
          </a:prstGeom>
        </p:spPr>
      </p:pic>
    </p:spTree>
    <p:extLst>
      <p:ext uri="{BB962C8B-B14F-4D97-AF65-F5344CB8AC3E}">
        <p14:creationId xmlns:p14="http://schemas.microsoft.com/office/powerpoint/2010/main" val="1456014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407D7-CF33-5172-BBA3-482590895C50}"/>
              </a:ext>
            </a:extLst>
          </p:cNvPr>
          <p:cNvSpPr/>
          <p:nvPr userDrawn="1"/>
        </p:nvSpPr>
        <p:spPr>
          <a:xfrm>
            <a:off x="3580" y="-10634"/>
            <a:ext cx="12192000" cy="6868633"/>
          </a:xfrm>
          <a:prstGeom prst="rect">
            <a:avLst/>
          </a:prstGeom>
          <a:solidFill>
            <a:srgbClr val="514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2C80FE-B223-6706-EF90-995D0637DF63}"/>
              </a:ext>
            </a:extLst>
          </p:cNvPr>
          <p:cNvSpPr txBox="1"/>
          <p:nvPr userDrawn="1"/>
        </p:nvSpPr>
        <p:spPr>
          <a:xfrm>
            <a:off x="675476" y="-305127"/>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sp>
        <p:nvSpPr>
          <p:cNvPr id="5" name="TextBox 4">
            <a:extLst>
              <a:ext uri="{FF2B5EF4-FFF2-40B4-BE49-F238E27FC236}">
                <a16:creationId xmlns:a16="http://schemas.microsoft.com/office/drawing/2014/main" id="{5EC4166B-F152-FF07-D012-4EF9D71291B7}"/>
              </a:ext>
            </a:extLst>
          </p:cNvPr>
          <p:cNvSpPr txBox="1"/>
          <p:nvPr userDrawn="1"/>
        </p:nvSpPr>
        <p:spPr>
          <a:xfrm>
            <a:off x="684382" y="740650"/>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Stronger</a:t>
            </a:r>
          </a:p>
        </p:txBody>
      </p:sp>
      <p:sp>
        <p:nvSpPr>
          <p:cNvPr id="6" name="TextBox 5">
            <a:extLst>
              <a:ext uri="{FF2B5EF4-FFF2-40B4-BE49-F238E27FC236}">
                <a16:creationId xmlns:a16="http://schemas.microsoft.com/office/drawing/2014/main" id="{993CF254-13D7-1046-D5D9-C449ECAFF79D}"/>
              </a:ext>
            </a:extLst>
          </p:cNvPr>
          <p:cNvSpPr txBox="1"/>
          <p:nvPr userDrawn="1"/>
        </p:nvSpPr>
        <p:spPr>
          <a:xfrm>
            <a:off x="707443" y="1834425"/>
            <a:ext cx="5300421" cy="1200329"/>
          </a:xfrm>
          <a:prstGeom prst="rect">
            <a:avLst/>
          </a:prstGeom>
          <a:noFill/>
        </p:spPr>
        <p:txBody>
          <a:bodyPr wrap="square" rtlCol="0">
            <a:spAutoFit/>
          </a:bodyPr>
          <a:lstStyle/>
          <a:p>
            <a:r>
              <a:rPr lang="en-US" sz="7200" b="1" i="0">
                <a:solidFill>
                  <a:srgbClr val="FFD72B"/>
                </a:solidFill>
                <a:latin typeface="Metropolis Extra Bold" pitchFamily="2" charset="77"/>
              </a:rPr>
              <a:t>This is us.</a:t>
            </a:r>
          </a:p>
        </p:txBody>
      </p:sp>
      <p:sp>
        <p:nvSpPr>
          <p:cNvPr id="7" name="TextBox 6">
            <a:extLst>
              <a:ext uri="{FF2B5EF4-FFF2-40B4-BE49-F238E27FC236}">
                <a16:creationId xmlns:a16="http://schemas.microsoft.com/office/drawing/2014/main" id="{BAA9F1FA-289F-11A3-83E0-C9D6847BDAF1}"/>
              </a:ext>
            </a:extLst>
          </p:cNvPr>
          <p:cNvSpPr txBox="1"/>
          <p:nvPr userDrawn="1"/>
        </p:nvSpPr>
        <p:spPr>
          <a:xfrm>
            <a:off x="664911" y="2828835"/>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Cleaner</a:t>
            </a:r>
          </a:p>
        </p:txBody>
      </p:sp>
      <p:sp>
        <p:nvSpPr>
          <p:cNvPr id="8" name="TextBox 7">
            <a:extLst>
              <a:ext uri="{FF2B5EF4-FFF2-40B4-BE49-F238E27FC236}">
                <a16:creationId xmlns:a16="http://schemas.microsoft.com/office/drawing/2014/main" id="{E6DEB232-12D4-C01D-B381-B84FF222986D}"/>
              </a:ext>
            </a:extLst>
          </p:cNvPr>
          <p:cNvSpPr txBox="1"/>
          <p:nvPr userDrawn="1"/>
        </p:nvSpPr>
        <p:spPr>
          <a:xfrm>
            <a:off x="664911" y="3889491"/>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Connected</a:t>
            </a:r>
          </a:p>
        </p:txBody>
      </p:sp>
      <p:sp>
        <p:nvSpPr>
          <p:cNvPr id="10" name="TextBox 9">
            <a:extLst>
              <a:ext uri="{FF2B5EF4-FFF2-40B4-BE49-F238E27FC236}">
                <a16:creationId xmlns:a16="http://schemas.microsoft.com/office/drawing/2014/main" id="{D180004A-C6DF-A8FA-16D6-F3C5ED98672B}"/>
              </a:ext>
            </a:extLst>
          </p:cNvPr>
          <p:cNvSpPr txBox="1"/>
          <p:nvPr userDrawn="1"/>
        </p:nvSpPr>
        <p:spPr>
          <a:xfrm>
            <a:off x="697063" y="4931832"/>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Vibrant</a:t>
            </a:r>
          </a:p>
        </p:txBody>
      </p:sp>
      <p:sp>
        <p:nvSpPr>
          <p:cNvPr id="11" name="TextBox 10">
            <a:extLst>
              <a:ext uri="{FF2B5EF4-FFF2-40B4-BE49-F238E27FC236}">
                <a16:creationId xmlns:a16="http://schemas.microsoft.com/office/drawing/2014/main" id="{21C75037-B4C6-5FD7-A1CF-0447FC2B5480}"/>
              </a:ext>
            </a:extLst>
          </p:cNvPr>
          <p:cNvSpPr txBox="1"/>
          <p:nvPr userDrawn="1"/>
        </p:nvSpPr>
        <p:spPr>
          <a:xfrm>
            <a:off x="675797" y="5968867"/>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pic>
        <p:nvPicPr>
          <p:cNvPr id="2" name="Picture 1">
            <a:extLst>
              <a:ext uri="{FF2B5EF4-FFF2-40B4-BE49-F238E27FC236}">
                <a16:creationId xmlns:a16="http://schemas.microsoft.com/office/drawing/2014/main" id="{3844B1FE-02E9-B124-C1EA-04C4A4811999}"/>
              </a:ext>
            </a:extLst>
          </p:cNvPr>
          <p:cNvPicPr>
            <a:picLocks noChangeAspect="1"/>
          </p:cNvPicPr>
          <p:nvPr userDrawn="1"/>
        </p:nvPicPr>
        <p:blipFill>
          <a:blip r:embed="rId3"/>
          <a:srcRect/>
          <a:stretch/>
        </p:blipFill>
        <p:spPr>
          <a:xfrm>
            <a:off x="7467944" y="3048294"/>
            <a:ext cx="3884216" cy="761409"/>
          </a:xfrm>
          <a:prstGeom prst="rect">
            <a:avLst/>
          </a:prstGeom>
        </p:spPr>
      </p:pic>
    </p:spTree>
    <p:extLst>
      <p:ext uri="{BB962C8B-B14F-4D97-AF65-F5344CB8AC3E}">
        <p14:creationId xmlns:p14="http://schemas.microsoft.com/office/powerpoint/2010/main" val="5418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6EE27B-81BC-6E7D-5A99-E158C765DA25}"/>
              </a:ext>
            </a:extLst>
          </p:cNvPr>
          <p:cNvSpPr/>
          <p:nvPr userDrawn="1"/>
        </p:nvSpPr>
        <p:spPr>
          <a:xfrm>
            <a:off x="17258" y="0"/>
            <a:ext cx="12192000" cy="6858000"/>
          </a:xfrm>
          <a:prstGeom prst="rect">
            <a:avLst/>
          </a:prstGeom>
          <a:solidFill>
            <a:srgbClr val="F59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normAutofit/>
          </a:bodyPr>
          <a:lstStyle>
            <a:lvl1pPr algn="ctr">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2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41FEEDAC-92D0-B49D-6BEB-9509C81B135A}"/>
              </a:ext>
            </a:extLst>
          </p:cNvPr>
          <p:cNvPicPr>
            <a:picLocks noChangeAspect="1"/>
          </p:cNvPicPr>
          <p:nvPr userDrawn="1"/>
        </p:nvPicPr>
        <p:blipFill>
          <a:blip r:embed="rId3"/>
          <a:srcRect/>
          <a:stretch/>
        </p:blipFill>
        <p:spPr>
          <a:xfrm>
            <a:off x="4548325" y="6107258"/>
            <a:ext cx="3095349" cy="606770"/>
          </a:xfrm>
          <a:prstGeom prst="rect">
            <a:avLst/>
          </a:prstGeom>
        </p:spPr>
      </p:pic>
    </p:spTree>
    <p:extLst>
      <p:ext uri="{BB962C8B-B14F-4D97-AF65-F5344CB8AC3E}">
        <p14:creationId xmlns:p14="http://schemas.microsoft.com/office/powerpoint/2010/main" val="3377910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E407D7-CF33-5172-BBA3-482590895C50}"/>
              </a:ext>
            </a:extLst>
          </p:cNvPr>
          <p:cNvSpPr/>
          <p:nvPr userDrawn="1"/>
        </p:nvSpPr>
        <p:spPr>
          <a:xfrm>
            <a:off x="3580" y="-10634"/>
            <a:ext cx="12192000" cy="6868634"/>
          </a:xfrm>
          <a:prstGeom prst="rect">
            <a:avLst/>
          </a:prstGeom>
          <a:solidFill>
            <a:srgbClr val="38A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82C80FE-B223-6706-EF90-995D0637DF63}"/>
              </a:ext>
            </a:extLst>
          </p:cNvPr>
          <p:cNvSpPr txBox="1"/>
          <p:nvPr userDrawn="1"/>
        </p:nvSpPr>
        <p:spPr>
          <a:xfrm>
            <a:off x="675476" y="-305127"/>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sp>
        <p:nvSpPr>
          <p:cNvPr id="5" name="TextBox 4">
            <a:extLst>
              <a:ext uri="{FF2B5EF4-FFF2-40B4-BE49-F238E27FC236}">
                <a16:creationId xmlns:a16="http://schemas.microsoft.com/office/drawing/2014/main" id="{5EC4166B-F152-FF07-D012-4EF9D71291B7}"/>
              </a:ext>
            </a:extLst>
          </p:cNvPr>
          <p:cNvSpPr txBox="1"/>
          <p:nvPr userDrawn="1"/>
        </p:nvSpPr>
        <p:spPr>
          <a:xfrm>
            <a:off x="684382" y="740650"/>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Stronger</a:t>
            </a:r>
          </a:p>
        </p:txBody>
      </p:sp>
      <p:sp>
        <p:nvSpPr>
          <p:cNvPr id="6" name="TextBox 5">
            <a:extLst>
              <a:ext uri="{FF2B5EF4-FFF2-40B4-BE49-F238E27FC236}">
                <a16:creationId xmlns:a16="http://schemas.microsoft.com/office/drawing/2014/main" id="{993CF254-13D7-1046-D5D9-C449ECAFF79D}"/>
              </a:ext>
            </a:extLst>
          </p:cNvPr>
          <p:cNvSpPr txBox="1"/>
          <p:nvPr userDrawn="1"/>
        </p:nvSpPr>
        <p:spPr>
          <a:xfrm>
            <a:off x="707443" y="1834425"/>
            <a:ext cx="5300421" cy="1200329"/>
          </a:xfrm>
          <a:prstGeom prst="rect">
            <a:avLst/>
          </a:prstGeom>
          <a:noFill/>
        </p:spPr>
        <p:txBody>
          <a:bodyPr wrap="square" rtlCol="0">
            <a:spAutoFit/>
          </a:bodyPr>
          <a:lstStyle/>
          <a:p>
            <a:r>
              <a:rPr lang="en-US" sz="7200" b="1" i="0">
                <a:solidFill>
                  <a:srgbClr val="FFD72B"/>
                </a:solidFill>
                <a:latin typeface="Metropolis Extra Bold" pitchFamily="2" charset="77"/>
              </a:rPr>
              <a:t>This is us.</a:t>
            </a:r>
          </a:p>
        </p:txBody>
      </p:sp>
      <p:sp>
        <p:nvSpPr>
          <p:cNvPr id="7" name="TextBox 6">
            <a:extLst>
              <a:ext uri="{FF2B5EF4-FFF2-40B4-BE49-F238E27FC236}">
                <a16:creationId xmlns:a16="http://schemas.microsoft.com/office/drawing/2014/main" id="{BAA9F1FA-289F-11A3-83E0-C9D6847BDAF1}"/>
              </a:ext>
            </a:extLst>
          </p:cNvPr>
          <p:cNvSpPr txBox="1"/>
          <p:nvPr userDrawn="1"/>
        </p:nvSpPr>
        <p:spPr>
          <a:xfrm>
            <a:off x="664911" y="2828835"/>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Cleaner</a:t>
            </a:r>
          </a:p>
        </p:txBody>
      </p:sp>
      <p:sp>
        <p:nvSpPr>
          <p:cNvPr id="8" name="TextBox 7">
            <a:extLst>
              <a:ext uri="{FF2B5EF4-FFF2-40B4-BE49-F238E27FC236}">
                <a16:creationId xmlns:a16="http://schemas.microsoft.com/office/drawing/2014/main" id="{E6DEB232-12D4-C01D-B381-B84FF222986D}"/>
              </a:ext>
            </a:extLst>
          </p:cNvPr>
          <p:cNvSpPr txBox="1"/>
          <p:nvPr userDrawn="1"/>
        </p:nvSpPr>
        <p:spPr>
          <a:xfrm>
            <a:off x="664911" y="3889491"/>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Connected</a:t>
            </a:r>
          </a:p>
        </p:txBody>
      </p:sp>
      <p:sp>
        <p:nvSpPr>
          <p:cNvPr id="10" name="TextBox 9">
            <a:extLst>
              <a:ext uri="{FF2B5EF4-FFF2-40B4-BE49-F238E27FC236}">
                <a16:creationId xmlns:a16="http://schemas.microsoft.com/office/drawing/2014/main" id="{D180004A-C6DF-A8FA-16D6-F3C5ED98672B}"/>
              </a:ext>
            </a:extLst>
          </p:cNvPr>
          <p:cNvSpPr txBox="1"/>
          <p:nvPr userDrawn="1"/>
        </p:nvSpPr>
        <p:spPr>
          <a:xfrm>
            <a:off x="697063" y="4931832"/>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Vibrant</a:t>
            </a:r>
          </a:p>
        </p:txBody>
      </p:sp>
      <p:sp>
        <p:nvSpPr>
          <p:cNvPr id="11" name="TextBox 10">
            <a:extLst>
              <a:ext uri="{FF2B5EF4-FFF2-40B4-BE49-F238E27FC236}">
                <a16:creationId xmlns:a16="http://schemas.microsoft.com/office/drawing/2014/main" id="{21C75037-B4C6-5FD7-A1CF-0447FC2B5480}"/>
              </a:ext>
            </a:extLst>
          </p:cNvPr>
          <p:cNvSpPr txBox="1"/>
          <p:nvPr userDrawn="1"/>
        </p:nvSpPr>
        <p:spPr>
          <a:xfrm>
            <a:off x="675797" y="5968867"/>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pic>
        <p:nvPicPr>
          <p:cNvPr id="2" name="Picture 1">
            <a:extLst>
              <a:ext uri="{FF2B5EF4-FFF2-40B4-BE49-F238E27FC236}">
                <a16:creationId xmlns:a16="http://schemas.microsoft.com/office/drawing/2014/main" id="{AC4D7B96-5043-8FB1-467A-E0FA25F57929}"/>
              </a:ext>
            </a:extLst>
          </p:cNvPr>
          <p:cNvPicPr>
            <a:picLocks noChangeAspect="1"/>
          </p:cNvPicPr>
          <p:nvPr userDrawn="1"/>
        </p:nvPicPr>
        <p:blipFill>
          <a:blip r:embed="rId3"/>
          <a:srcRect/>
          <a:stretch/>
        </p:blipFill>
        <p:spPr>
          <a:xfrm>
            <a:off x="7467944" y="3048294"/>
            <a:ext cx="3884216" cy="761409"/>
          </a:xfrm>
          <a:prstGeom prst="rect">
            <a:avLst/>
          </a:prstGeom>
        </p:spPr>
      </p:pic>
    </p:spTree>
    <p:extLst>
      <p:ext uri="{BB962C8B-B14F-4D97-AF65-F5344CB8AC3E}">
        <p14:creationId xmlns:p14="http://schemas.microsoft.com/office/powerpoint/2010/main" val="18944263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076745-C62C-8142-69C0-B84466723A09}"/>
              </a:ext>
            </a:extLst>
          </p:cNvPr>
          <p:cNvSpPr/>
          <p:nvPr userDrawn="1"/>
        </p:nvSpPr>
        <p:spPr>
          <a:xfrm>
            <a:off x="0" y="-201443"/>
            <a:ext cx="12477144" cy="7260885"/>
          </a:xfrm>
          <a:prstGeom prst="rect">
            <a:avLst/>
          </a:prstGeom>
          <a:solidFill>
            <a:srgbClr val="E13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A8EB"/>
              </a:solidFill>
            </a:endParaRPr>
          </a:p>
        </p:txBody>
      </p:sp>
      <p:sp>
        <p:nvSpPr>
          <p:cNvPr id="4" name="TextBox 3">
            <a:extLst>
              <a:ext uri="{FF2B5EF4-FFF2-40B4-BE49-F238E27FC236}">
                <a16:creationId xmlns:a16="http://schemas.microsoft.com/office/drawing/2014/main" id="{117ED5CD-0F30-0CE5-6BE9-8AAC5304893E}"/>
              </a:ext>
            </a:extLst>
          </p:cNvPr>
          <p:cNvSpPr txBox="1"/>
          <p:nvPr userDrawn="1"/>
        </p:nvSpPr>
        <p:spPr>
          <a:xfrm>
            <a:off x="818257" y="-407964"/>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sp>
        <p:nvSpPr>
          <p:cNvPr id="5" name="TextBox 4">
            <a:extLst>
              <a:ext uri="{FF2B5EF4-FFF2-40B4-BE49-F238E27FC236}">
                <a16:creationId xmlns:a16="http://schemas.microsoft.com/office/drawing/2014/main" id="{F3FE0E38-B41C-EBBA-3497-E22D97AE5161}"/>
              </a:ext>
            </a:extLst>
          </p:cNvPr>
          <p:cNvSpPr txBox="1"/>
          <p:nvPr userDrawn="1"/>
        </p:nvSpPr>
        <p:spPr>
          <a:xfrm>
            <a:off x="818257" y="567264"/>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Stronger</a:t>
            </a:r>
          </a:p>
        </p:txBody>
      </p:sp>
      <p:sp>
        <p:nvSpPr>
          <p:cNvPr id="6" name="TextBox 5">
            <a:extLst>
              <a:ext uri="{FF2B5EF4-FFF2-40B4-BE49-F238E27FC236}">
                <a16:creationId xmlns:a16="http://schemas.microsoft.com/office/drawing/2014/main" id="{96997347-C1B8-2E25-E2D2-61B37192D586}"/>
              </a:ext>
            </a:extLst>
          </p:cNvPr>
          <p:cNvSpPr txBox="1"/>
          <p:nvPr userDrawn="1"/>
        </p:nvSpPr>
        <p:spPr>
          <a:xfrm>
            <a:off x="814025" y="1738693"/>
            <a:ext cx="5300421" cy="1200329"/>
          </a:xfrm>
          <a:prstGeom prst="rect">
            <a:avLst/>
          </a:prstGeom>
          <a:noFill/>
        </p:spPr>
        <p:txBody>
          <a:bodyPr wrap="square" rtlCol="0">
            <a:spAutoFit/>
          </a:bodyPr>
          <a:lstStyle/>
          <a:p>
            <a:r>
              <a:rPr lang="en-US" sz="7200" b="1" i="0">
                <a:solidFill>
                  <a:srgbClr val="FFD72B"/>
                </a:solidFill>
                <a:latin typeface="Metropolis Extra Bold" pitchFamily="2" charset="77"/>
              </a:rPr>
              <a:t>This is us.</a:t>
            </a:r>
          </a:p>
        </p:txBody>
      </p:sp>
      <p:sp>
        <p:nvSpPr>
          <p:cNvPr id="7" name="TextBox 6">
            <a:extLst>
              <a:ext uri="{FF2B5EF4-FFF2-40B4-BE49-F238E27FC236}">
                <a16:creationId xmlns:a16="http://schemas.microsoft.com/office/drawing/2014/main" id="{1ABAE1F6-0189-1091-DEF2-FED8513F3575}"/>
              </a:ext>
            </a:extLst>
          </p:cNvPr>
          <p:cNvSpPr txBox="1"/>
          <p:nvPr userDrawn="1"/>
        </p:nvSpPr>
        <p:spPr>
          <a:xfrm>
            <a:off x="809791" y="2898080"/>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Cleaner</a:t>
            </a:r>
          </a:p>
        </p:txBody>
      </p:sp>
      <p:sp>
        <p:nvSpPr>
          <p:cNvPr id="8" name="TextBox 7">
            <a:extLst>
              <a:ext uri="{FF2B5EF4-FFF2-40B4-BE49-F238E27FC236}">
                <a16:creationId xmlns:a16="http://schemas.microsoft.com/office/drawing/2014/main" id="{389DAA77-BB0D-109B-D41F-E3F35B67E6DF}"/>
              </a:ext>
            </a:extLst>
          </p:cNvPr>
          <p:cNvSpPr txBox="1"/>
          <p:nvPr userDrawn="1"/>
        </p:nvSpPr>
        <p:spPr>
          <a:xfrm>
            <a:off x="814025" y="4022020"/>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Connected</a:t>
            </a:r>
          </a:p>
        </p:txBody>
      </p:sp>
      <p:sp>
        <p:nvSpPr>
          <p:cNvPr id="10" name="TextBox 9">
            <a:extLst>
              <a:ext uri="{FF2B5EF4-FFF2-40B4-BE49-F238E27FC236}">
                <a16:creationId xmlns:a16="http://schemas.microsoft.com/office/drawing/2014/main" id="{6D8E81E6-EDF1-E714-A5F0-EE2355E3BA81}"/>
              </a:ext>
            </a:extLst>
          </p:cNvPr>
          <p:cNvSpPr txBox="1"/>
          <p:nvPr userDrawn="1"/>
        </p:nvSpPr>
        <p:spPr>
          <a:xfrm>
            <a:off x="818257" y="5207222"/>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Vibrant</a:t>
            </a:r>
          </a:p>
        </p:txBody>
      </p:sp>
      <p:sp>
        <p:nvSpPr>
          <p:cNvPr id="11" name="TextBox 10">
            <a:extLst>
              <a:ext uri="{FF2B5EF4-FFF2-40B4-BE49-F238E27FC236}">
                <a16:creationId xmlns:a16="http://schemas.microsoft.com/office/drawing/2014/main" id="{6DC7DCCB-0A32-18CE-F7A2-13ED62F737EA}"/>
              </a:ext>
            </a:extLst>
          </p:cNvPr>
          <p:cNvSpPr txBox="1"/>
          <p:nvPr userDrawn="1"/>
        </p:nvSpPr>
        <p:spPr>
          <a:xfrm>
            <a:off x="818257" y="6297309"/>
            <a:ext cx="5300421" cy="1200329"/>
          </a:xfrm>
          <a:prstGeom prst="rect">
            <a:avLst/>
          </a:prstGeom>
          <a:noFill/>
        </p:spPr>
        <p:txBody>
          <a:bodyPr wrap="square" rtlCol="0">
            <a:spAutoFit/>
          </a:bodyPr>
          <a:lstStyle/>
          <a:p>
            <a:r>
              <a:rPr lang="en-US" sz="7200" b="1" i="0">
                <a:solidFill>
                  <a:schemeClr val="bg1"/>
                </a:solidFill>
                <a:latin typeface="Metropolis Extra Bold" pitchFamily="2" charset="77"/>
              </a:rPr>
              <a:t>Fairer</a:t>
            </a:r>
          </a:p>
        </p:txBody>
      </p:sp>
      <p:pic>
        <p:nvPicPr>
          <p:cNvPr id="2" name="Picture 1">
            <a:extLst>
              <a:ext uri="{FF2B5EF4-FFF2-40B4-BE49-F238E27FC236}">
                <a16:creationId xmlns:a16="http://schemas.microsoft.com/office/drawing/2014/main" id="{6DBB8EED-8E08-3442-8D75-21B77E56755E}"/>
              </a:ext>
            </a:extLst>
          </p:cNvPr>
          <p:cNvPicPr>
            <a:picLocks noChangeAspect="1"/>
          </p:cNvPicPr>
          <p:nvPr userDrawn="1"/>
        </p:nvPicPr>
        <p:blipFill>
          <a:blip r:embed="rId3"/>
          <a:srcRect/>
          <a:stretch/>
        </p:blipFill>
        <p:spPr>
          <a:xfrm>
            <a:off x="7467944" y="3048294"/>
            <a:ext cx="3884216" cy="761409"/>
          </a:xfrm>
          <a:prstGeom prst="rect">
            <a:avLst/>
          </a:prstGeom>
        </p:spPr>
      </p:pic>
    </p:spTree>
    <p:extLst>
      <p:ext uri="{BB962C8B-B14F-4D97-AF65-F5344CB8AC3E}">
        <p14:creationId xmlns:p14="http://schemas.microsoft.com/office/powerpoint/2010/main" val="1774436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6E0E-018D-7F19-5655-9437172202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BFF10A-C09E-4D98-0234-36F518CFFC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0DEC4B-1B75-9E1D-F325-A417E18E1679}"/>
              </a:ext>
            </a:extLst>
          </p:cNvPr>
          <p:cNvSpPr>
            <a:spLocks noGrp="1"/>
          </p:cNvSpPr>
          <p:nvPr>
            <p:ph type="dt" sz="half" idx="10"/>
          </p:nvPr>
        </p:nvSpPr>
        <p:spPr/>
        <p:txBody>
          <a:bodyPr/>
          <a:lstStyle/>
          <a:p>
            <a:fld id="{59642E24-129C-45FD-8A8E-B6CFB54D8697}" type="datetimeFigureOut">
              <a:rPr lang="en-GB" smtClean="0"/>
              <a:t>08/01/2025</a:t>
            </a:fld>
            <a:endParaRPr lang="en-GB"/>
          </a:p>
        </p:txBody>
      </p:sp>
      <p:sp>
        <p:nvSpPr>
          <p:cNvPr id="5" name="Footer Placeholder 4">
            <a:extLst>
              <a:ext uri="{FF2B5EF4-FFF2-40B4-BE49-F238E27FC236}">
                <a16:creationId xmlns:a16="http://schemas.microsoft.com/office/drawing/2014/main" id="{371DC4E6-AEB8-9206-9963-A387FDA5FC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537DA7-2031-B014-5911-24741CEF7017}"/>
              </a:ext>
            </a:extLst>
          </p:cNvPr>
          <p:cNvSpPr>
            <a:spLocks noGrp="1"/>
          </p:cNvSpPr>
          <p:nvPr>
            <p:ph type="sldNum" sz="quarter" idx="12"/>
          </p:nvPr>
        </p:nvSpPr>
        <p:spPr/>
        <p:txBody>
          <a:bodyPr/>
          <a:lstStyle/>
          <a:p>
            <a:fld id="{763D7EC7-E46C-4D19-9633-91C88BB66878}" type="slidenum">
              <a:rPr lang="en-GB" smtClean="0"/>
              <a:t>‹#›</a:t>
            </a:fld>
            <a:endParaRPr lang="en-GB"/>
          </a:p>
        </p:txBody>
      </p:sp>
    </p:spTree>
    <p:extLst>
      <p:ext uri="{BB962C8B-B14F-4D97-AF65-F5344CB8AC3E}">
        <p14:creationId xmlns:p14="http://schemas.microsoft.com/office/powerpoint/2010/main" val="267319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Image Slide 2">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107576" y="0"/>
            <a:ext cx="6198668" cy="6871447"/>
          </a:xfrm>
          <a:prstGeom prst="rect">
            <a:avLst/>
          </a:prstGeom>
          <a:solidFill>
            <a:srgbClr val="F597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20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2">
            <a:extLst>
              <a:ext uri="{FF2B5EF4-FFF2-40B4-BE49-F238E27FC236}">
                <a16:creationId xmlns:a16="http://schemas.microsoft.com/office/drawing/2014/main" id="{802875E8-DC54-9E46-84A6-FEDFAE6B0B5E}"/>
              </a:ext>
            </a:extLst>
          </p:cNvPr>
          <p:cNvSpPr>
            <a:spLocks noGrp="1" noChangeAspect="1"/>
          </p:cNvSpPr>
          <p:nvPr>
            <p:ph type="pic" idx="10"/>
          </p:nvPr>
        </p:nvSpPr>
        <p:spPr>
          <a:xfrm>
            <a:off x="6096000" y="0"/>
            <a:ext cx="6096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5" name="Picture 4">
            <a:extLst>
              <a:ext uri="{FF2B5EF4-FFF2-40B4-BE49-F238E27FC236}">
                <a16:creationId xmlns:a16="http://schemas.microsoft.com/office/drawing/2014/main" id="{E61FC4BB-AB58-92B5-3A92-332684EA7E63}"/>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2945308755"/>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mp; Image Slide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F59718"/>
          </a:solidFill>
          <a:ln>
            <a:solidFill>
              <a:srgbClr val="F597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4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0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ubtitle 2">
            <a:extLst>
              <a:ext uri="{FF2B5EF4-FFF2-40B4-BE49-F238E27FC236}">
                <a16:creationId xmlns:a16="http://schemas.microsoft.com/office/drawing/2014/main" id="{1BCCB14B-EC9A-DBFE-1269-3D83803A085A}"/>
              </a:ext>
            </a:extLst>
          </p:cNvPr>
          <p:cNvSpPr txBox="1">
            <a:spLocks/>
          </p:cNvSpPr>
          <p:nvPr userDrawn="1"/>
        </p:nvSpPr>
        <p:spPr>
          <a:xfrm>
            <a:off x="6660259" y="1122363"/>
            <a:ext cx="5102522" cy="50409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Metropolis" pitchFamily="2" charset="77"/>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tropolis" pitchFamily="2" charset="77"/>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tropolis" pitchFamily="2" charset="77"/>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a:t>
            </a:r>
          </a:p>
          <a:p>
            <a:r>
              <a:rPr lang="en-GB"/>
              <a:t>it Master subtitle style</a:t>
            </a:r>
            <a:endParaRPr lang="en-US"/>
          </a:p>
        </p:txBody>
      </p:sp>
      <p:sp>
        <p:nvSpPr>
          <p:cNvPr id="10" name="Text Placeholder 9">
            <a:extLst>
              <a:ext uri="{FF2B5EF4-FFF2-40B4-BE49-F238E27FC236}">
                <a16:creationId xmlns:a16="http://schemas.microsoft.com/office/drawing/2014/main" id="{4E9352DB-3D33-3343-C15F-F13656265EC0}"/>
              </a:ext>
            </a:extLst>
          </p:cNvPr>
          <p:cNvSpPr>
            <a:spLocks noGrp="1"/>
          </p:cNvSpPr>
          <p:nvPr>
            <p:ph type="body" sz="quarter" idx="10"/>
          </p:nvPr>
        </p:nvSpPr>
        <p:spPr>
          <a:xfrm>
            <a:off x="6584207" y="1095189"/>
            <a:ext cx="5254625" cy="1539727"/>
          </a:xfrm>
        </p:spPr>
        <p:txBody>
          <a:bodyPr>
            <a:normAutofit/>
          </a:bodyPr>
          <a:lstStyle>
            <a:lvl1pPr marL="0" indent="0" algn="ctr">
              <a:buNone/>
              <a:defRPr sz="5000" b="1">
                <a:solidFill>
                  <a:srgbClr val="F59718"/>
                </a:solidFill>
              </a:defRPr>
            </a:lvl1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E61DAC0C-B492-54BD-06D7-017FC2AEC898}"/>
              </a:ext>
            </a:extLst>
          </p:cNvPr>
          <p:cNvSpPr>
            <a:spLocks noGrp="1"/>
          </p:cNvSpPr>
          <p:nvPr>
            <p:ph type="body" sz="quarter" idx="11"/>
          </p:nvPr>
        </p:nvSpPr>
        <p:spPr>
          <a:xfrm>
            <a:off x="6584950" y="2791325"/>
            <a:ext cx="5254625" cy="3371349"/>
          </a:xfrm>
        </p:spPr>
        <p:txBody>
          <a:bodyPr>
            <a:normAutofit/>
          </a:bodyPr>
          <a:lstStyle>
            <a:lvl1pPr marL="0" indent="0" algn="ctr">
              <a:buNone/>
              <a:defRPr sz="2000">
                <a:solidFill>
                  <a:schemeClr val="bg1">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5DF126CE-D12D-38AF-A081-E6BC31DDF521}"/>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3039594787"/>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7CCD89-7D6B-B39C-A681-8AE2F8DB5BE4}"/>
              </a:ext>
            </a:extLst>
          </p:cNvPr>
          <p:cNvSpPr/>
          <p:nvPr userDrawn="1"/>
        </p:nvSpPr>
        <p:spPr>
          <a:xfrm>
            <a:off x="0" y="0"/>
            <a:ext cx="12192000" cy="6858000"/>
          </a:xfrm>
          <a:prstGeom prst="rect">
            <a:avLst/>
          </a:prstGeom>
          <a:solidFill>
            <a:srgbClr val="E03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normAutofit/>
          </a:bodyPr>
          <a:lstStyle>
            <a:lvl1pPr algn="ctr">
              <a:defRPr sz="58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2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95ABB825-EE19-BE25-8E7D-8851BF73CBB5}"/>
              </a:ext>
            </a:extLst>
          </p:cNvPr>
          <p:cNvPicPr>
            <a:picLocks noChangeAspect="1"/>
          </p:cNvPicPr>
          <p:nvPr userDrawn="1"/>
        </p:nvPicPr>
        <p:blipFill>
          <a:blip r:embed="rId3"/>
          <a:srcRect/>
          <a:stretch/>
        </p:blipFill>
        <p:spPr>
          <a:xfrm>
            <a:off x="4548325" y="6107258"/>
            <a:ext cx="3095349" cy="606770"/>
          </a:xfrm>
          <a:prstGeom prst="rect">
            <a:avLst/>
          </a:prstGeom>
        </p:spPr>
      </p:pic>
    </p:spTree>
    <p:extLst>
      <p:ext uri="{BB962C8B-B14F-4D97-AF65-F5344CB8AC3E}">
        <p14:creationId xmlns:p14="http://schemas.microsoft.com/office/powerpoint/2010/main" val="16519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mp; Image Slide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E03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4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0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Picture Placeholder 2">
            <a:extLst>
              <a:ext uri="{FF2B5EF4-FFF2-40B4-BE49-F238E27FC236}">
                <a16:creationId xmlns:a16="http://schemas.microsoft.com/office/drawing/2014/main" id="{802875E8-DC54-9E46-84A6-FEDFAE6B0B5E}"/>
              </a:ext>
            </a:extLst>
          </p:cNvPr>
          <p:cNvSpPr>
            <a:spLocks noGrp="1" noChangeAspect="1"/>
          </p:cNvSpPr>
          <p:nvPr>
            <p:ph type="pic" idx="10"/>
          </p:nvPr>
        </p:nvSpPr>
        <p:spPr>
          <a:xfrm>
            <a:off x="6096000" y="0"/>
            <a:ext cx="6096000" cy="6857999"/>
          </a:xfrm>
          <a:solidFill>
            <a:schemeClr val="bg1">
              <a:lumMod val="75000"/>
              <a:alpha val="47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9" name="Picture 8">
            <a:extLst>
              <a:ext uri="{FF2B5EF4-FFF2-40B4-BE49-F238E27FC236}">
                <a16:creationId xmlns:a16="http://schemas.microsoft.com/office/drawing/2014/main" id="{B12FE7BE-2FFA-B988-805D-ADF5F2D4B4F1}"/>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997332509"/>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mp; Image Slide 1">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5A7AA-FE94-4645-9F7D-204A6339B050}"/>
              </a:ext>
            </a:extLst>
          </p:cNvPr>
          <p:cNvSpPr/>
          <p:nvPr userDrawn="1"/>
        </p:nvSpPr>
        <p:spPr>
          <a:xfrm>
            <a:off x="0" y="0"/>
            <a:ext cx="6096000" cy="6858000"/>
          </a:xfrm>
          <a:prstGeom prst="rect">
            <a:avLst/>
          </a:prstGeom>
          <a:solidFill>
            <a:srgbClr val="E03091"/>
          </a:solidFill>
          <a:ln>
            <a:solidFill>
              <a:srgbClr val="E03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4943" y="1122363"/>
            <a:ext cx="4637073" cy="2387600"/>
          </a:xfrm>
        </p:spPr>
        <p:txBody>
          <a:bodyPr anchor="b">
            <a:normAutofit/>
          </a:bodyPr>
          <a:lstStyle>
            <a:lvl1pPr algn="l">
              <a:defRPr sz="5400" b="1" i="0" baseline="0">
                <a:solidFill>
                  <a:schemeClr val="bg1"/>
                </a:solidFill>
                <a:latin typeface="Metropolis" pitchFamily="2" charset="77"/>
                <a:cs typeface="Arial" panose="020B0604020202020204" pitchFamily="34" charset="0"/>
              </a:defRPr>
            </a:lvl1pPr>
          </a:lstStyle>
          <a:p>
            <a:r>
              <a:rPr lang="en-GB"/>
              <a:t>Click to add chapter title</a:t>
            </a:r>
            <a:endParaRPr lang="en-US"/>
          </a:p>
        </p:txBody>
      </p:sp>
      <p:sp>
        <p:nvSpPr>
          <p:cNvPr id="3" name="Subtitle 2"/>
          <p:cNvSpPr>
            <a:spLocks noGrp="1"/>
          </p:cNvSpPr>
          <p:nvPr>
            <p:ph type="subTitle" idx="1"/>
          </p:nvPr>
        </p:nvSpPr>
        <p:spPr>
          <a:xfrm>
            <a:off x="824943" y="3946454"/>
            <a:ext cx="4637073" cy="1655762"/>
          </a:xfrm>
        </p:spPr>
        <p:txBody>
          <a:bodyPr>
            <a:normAutofit/>
          </a:bodyPr>
          <a:lstStyle>
            <a:lvl1pPr marL="0" indent="0" algn="l">
              <a:buNone/>
              <a:defRPr sz="2000" b="0" i="0">
                <a:solidFill>
                  <a:schemeClr val="bg1"/>
                </a:solidFill>
                <a:latin typeface="Metropolis"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Subtitle 2">
            <a:extLst>
              <a:ext uri="{FF2B5EF4-FFF2-40B4-BE49-F238E27FC236}">
                <a16:creationId xmlns:a16="http://schemas.microsoft.com/office/drawing/2014/main" id="{1BCCB14B-EC9A-DBFE-1269-3D83803A085A}"/>
              </a:ext>
            </a:extLst>
          </p:cNvPr>
          <p:cNvSpPr txBox="1">
            <a:spLocks/>
          </p:cNvSpPr>
          <p:nvPr userDrawn="1"/>
        </p:nvSpPr>
        <p:spPr>
          <a:xfrm>
            <a:off x="6660259" y="1122363"/>
            <a:ext cx="5102522" cy="50409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Metropolis" pitchFamily="2" charset="77"/>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etropolis" pitchFamily="2" charset="77"/>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etropolis" pitchFamily="2" charset="77"/>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etropolis" pitchFamily="2" charset="77"/>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a:t>
            </a:r>
          </a:p>
          <a:p>
            <a:r>
              <a:rPr lang="en-GB"/>
              <a:t>it Master subtitle style</a:t>
            </a:r>
            <a:endParaRPr lang="en-US"/>
          </a:p>
        </p:txBody>
      </p:sp>
      <p:sp>
        <p:nvSpPr>
          <p:cNvPr id="10" name="Text Placeholder 9">
            <a:extLst>
              <a:ext uri="{FF2B5EF4-FFF2-40B4-BE49-F238E27FC236}">
                <a16:creationId xmlns:a16="http://schemas.microsoft.com/office/drawing/2014/main" id="{4E9352DB-3D33-3343-C15F-F13656265EC0}"/>
              </a:ext>
            </a:extLst>
          </p:cNvPr>
          <p:cNvSpPr>
            <a:spLocks noGrp="1"/>
          </p:cNvSpPr>
          <p:nvPr>
            <p:ph type="body" sz="quarter" idx="10"/>
          </p:nvPr>
        </p:nvSpPr>
        <p:spPr>
          <a:xfrm>
            <a:off x="6584207" y="1095189"/>
            <a:ext cx="5254625" cy="1539727"/>
          </a:xfrm>
        </p:spPr>
        <p:txBody>
          <a:bodyPr>
            <a:normAutofit/>
          </a:bodyPr>
          <a:lstStyle>
            <a:lvl1pPr marL="0" indent="0" algn="ctr">
              <a:buNone/>
              <a:defRPr sz="5000" b="1">
                <a:solidFill>
                  <a:srgbClr val="E03091"/>
                </a:solidFill>
              </a:defRPr>
            </a:lvl1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E61DAC0C-B492-54BD-06D7-017FC2AEC898}"/>
              </a:ext>
            </a:extLst>
          </p:cNvPr>
          <p:cNvSpPr>
            <a:spLocks noGrp="1"/>
          </p:cNvSpPr>
          <p:nvPr>
            <p:ph type="body" sz="quarter" idx="11"/>
          </p:nvPr>
        </p:nvSpPr>
        <p:spPr>
          <a:xfrm>
            <a:off x="6584950" y="2791325"/>
            <a:ext cx="5254625" cy="3371349"/>
          </a:xfrm>
        </p:spPr>
        <p:txBody>
          <a:bodyPr>
            <a:normAutofit/>
          </a:bodyPr>
          <a:lstStyle>
            <a:lvl1pPr marL="0" indent="0" algn="ctr">
              <a:buNone/>
              <a:defRPr sz="2000">
                <a:solidFill>
                  <a:schemeClr val="bg1">
                    <a:lumMod val="50000"/>
                  </a:schemeClr>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a:extLst>
              <a:ext uri="{FF2B5EF4-FFF2-40B4-BE49-F238E27FC236}">
                <a16:creationId xmlns:a16="http://schemas.microsoft.com/office/drawing/2014/main" id="{B9B67FDB-85F0-B2CC-F924-2A7BD3548405}"/>
              </a:ext>
            </a:extLst>
          </p:cNvPr>
          <p:cNvPicPr>
            <a:picLocks noChangeAspect="1"/>
          </p:cNvPicPr>
          <p:nvPr userDrawn="1"/>
        </p:nvPicPr>
        <p:blipFill>
          <a:blip r:embed="rId2"/>
          <a:srcRect/>
          <a:stretch/>
        </p:blipFill>
        <p:spPr>
          <a:xfrm>
            <a:off x="714895" y="6107258"/>
            <a:ext cx="3095349" cy="606770"/>
          </a:xfrm>
          <a:prstGeom prst="rect">
            <a:avLst/>
          </a:prstGeom>
        </p:spPr>
      </p:pic>
    </p:spTree>
    <p:extLst>
      <p:ext uri="{BB962C8B-B14F-4D97-AF65-F5344CB8AC3E}">
        <p14:creationId xmlns:p14="http://schemas.microsoft.com/office/powerpoint/2010/main" val="2195113763"/>
      </p:ext>
    </p:extLst>
  </p:cSld>
  <p:clrMapOvr>
    <a:masterClrMapping/>
  </p:clrMapOvr>
  <p:extLst>
    <p:ext uri="{DCECCB84-F9BA-43D5-87BE-67443E8EF086}">
      <p15:sldGuideLst xmlns:p15="http://schemas.microsoft.com/office/powerpoint/2012/main">
        <p15:guide id="1" pos="50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etropolis" pitchFamily="2" charset="77"/>
                <a:cs typeface="Arial" panose="020B0604020202020204" pitchFamily="34" charset="0"/>
              </a:defRPr>
            </a:lvl1pPr>
          </a:lstStyle>
          <a:p>
            <a:fld id="{E49731D9-4A6C-004A-97F2-4C0D0904FF64}" type="datetimeFigureOut">
              <a:rPr lang="en-US" smtClean="0"/>
              <a:pPr/>
              <a:t>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etropolis" pitchFamily="2" charset="77"/>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etropolis" pitchFamily="2" charset="77"/>
                <a:cs typeface="Arial" panose="020B0604020202020204" pitchFamily="34" charset="0"/>
              </a:defRPr>
            </a:lvl1pPr>
          </a:lstStyle>
          <a:p>
            <a:fld id="{E05D3D4F-4C13-FE48-B509-D4AB6ABF63FF}" type="slidenum">
              <a:rPr lang="en-US" smtClean="0"/>
              <a:pPr/>
              <a:t>‹#›</a:t>
            </a:fld>
            <a:endParaRPr lang="en-US"/>
          </a:p>
        </p:txBody>
      </p:sp>
    </p:spTree>
    <p:extLst>
      <p:ext uri="{BB962C8B-B14F-4D97-AF65-F5344CB8AC3E}">
        <p14:creationId xmlns:p14="http://schemas.microsoft.com/office/powerpoint/2010/main" val="17560534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Lst>
  <p:txStyles>
    <p:titleStyle>
      <a:lvl1pPr algn="l" defTabSz="914400" rtl="0" eaLnBrk="1" latinLnBrk="0" hangingPunct="1">
        <a:lnSpc>
          <a:spcPct val="90000"/>
        </a:lnSpc>
        <a:spcBef>
          <a:spcPct val="0"/>
        </a:spcBef>
        <a:buNone/>
        <a:defRPr sz="4400" kern="1200">
          <a:solidFill>
            <a:schemeClr val="tx1"/>
          </a:solidFill>
          <a:latin typeface="Metropolis"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1ADE-FD59-8C0F-DF0C-FAA59CCF9307}"/>
              </a:ext>
            </a:extLst>
          </p:cNvPr>
          <p:cNvSpPr>
            <a:spLocks noGrp="1"/>
          </p:cNvSpPr>
          <p:nvPr>
            <p:ph type="ctrTitle"/>
          </p:nvPr>
        </p:nvSpPr>
        <p:spPr/>
        <p:txBody>
          <a:bodyPr/>
          <a:lstStyle/>
          <a:p>
            <a:r>
              <a:rPr lang="en-US">
                <a:latin typeface="Metropolis"/>
                <a:cs typeface="Arial"/>
              </a:rPr>
              <a:t>Public Consultation</a:t>
            </a:r>
            <a:endParaRPr lang="en-US"/>
          </a:p>
        </p:txBody>
      </p:sp>
      <p:sp>
        <p:nvSpPr>
          <p:cNvPr id="3" name="Subtitle 2">
            <a:extLst>
              <a:ext uri="{FF2B5EF4-FFF2-40B4-BE49-F238E27FC236}">
                <a16:creationId xmlns:a16="http://schemas.microsoft.com/office/drawing/2014/main" id="{9A7930A0-1BC6-86A2-3551-A1DD37249E4C}"/>
              </a:ext>
            </a:extLst>
          </p:cNvPr>
          <p:cNvSpPr>
            <a:spLocks noGrp="1"/>
          </p:cNvSpPr>
          <p:nvPr>
            <p:ph type="subTitle" idx="1"/>
          </p:nvPr>
        </p:nvSpPr>
        <p:spPr/>
        <p:txBody>
          <a:bodyPr vert="horz" lIns="91440" tIns="45720" rIns="91440" bIns="45720" rtlCol="0" anchor="t">
            <a:normAutofit/>
          </a:bodyPr>
          <a:lstStyle/>
          <a:p>
            <a:r>
              <a:rPr lang="en-US">
                <a:latin typeface="Metropolis"/>
                <a:cs typeface="Arial"/>
              </a:rPr>
              <a:t>Nature recovery </a:t>
            </a:r>
            <a:endParaRPr lang="en-US"/>
          </a:p>
          <a:p>
            <a:r>
              <a:rPr lang="en-US">
                <a:latin typeface="Metropolis"/>
                <a:cs typeface="Arial"/>
              </a:rPr>
              <a:t>January 2025</a:t>
            </a:r>
            <a:endParaRPr lang="en-US"/>
          </a:p>
        </p:txBody>
      </p:sp>
      <p:pic>
        <p:nvPicPr>
          <p:cNvPr id="4" name="Picture Placeholder 3">
            <a:extLst>
              <a:ext uri="{FF2B5EF4-FFF2-40B4-BE49-F238E27FC236}">
                <a16:creationId xmlns:a16="http://schemas.microsoft.com/office/drawing/2014/main" id="{F2E17DDA-6D62-FCD1-5D4F-5F8171CC5884}"/>
              </a:ext>
              <a:ext uri="{C183D7F6-B498-43B3-948B-1728B52AA6E4}">
                <adec:decorative xmlns:adec="http://schemas.microsoft.com/office/drawing/2017/decorative" val="1"/>
              </a:ext>
            </a:extLst>
          </p:cNvPr>
          <p:cNvPicPr>
            <a:picLocks noGrp="1" noChangeAspect="1"/>
          </p:cNvPicPr>
          <p:nvPr>
            <p:ph type="pic" idx="10"/>
          </p:nvPr>
        </p:nvPicPr>
        <p:blipFill>
          <a:blip r:embed="rId2"/>
          <a:srcRect l="16688" r="16688"/>
          <a:stretch/>
        </p:blipFill>
        <p:spPr/>
      </p:pic>
    </p:spTree>
    <p:extLst>
      <p:ext uri="{BB962C8B-B14F-4D97-AF65-F5344CB8AC3E}">
        <p14:creationId xmlns:p14="http://schemas.microsoft.com/office/powerpoint/2010/main" val="121820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DC9FD-7FA9-742B-BE42-04806B36C1C8}"/>
              </a:ext>
            </a:extLst>
          </p:cNvPr>
          <p:cNvSpPr>
            <a:spLocks noGrp="1"/>
          </p:cNvSpPr>
          <p:nvPr>
            <p:ph type="title"/>
          </p:nvPr>
        </p:nvSpPr>
        <p:spPr/>
        <p:txBody>
          <a:bodyPr/>
          <a:lstStyle/>
          <a:p>
            <a:r>
              <a:rPr lang="en-GB">
                <a:latin typeface="Avenir Next LT Pro"/>
                <a:cs typeface="Arial"/>
              </a:rPr>
              <a:t>Deliverables and budget </a:t>
            </a:r>
            <a:endParaRPr lang="en-US"/>
          </a:p>
        </p:txBody>
      </p:sp>
      <p:sp>
        <p:nvSpPr>
          <p:cNvPr id="2" name="TextBox 1">
            <a:extLst>
              <a:ext uri="{FF2B5EF4-FFF2-40B4-BE49-F238E27FC236}">
                <a16:creationId xmlns:a16="http://schemas.microsoft.com/office/drawing/2014/main" id="{D32601AA-79BF-D7D2-7725-5E80DB1E7FE4}"/>
              </a:ext>
            </a:extLst>
          </p:cNvPr>
          <p:cNvSpPr txBox="1"/>
          <p:nvPr/>
        </p:nvSpPr>
        <p:spPr>
          <a:xfrm>
            <a:off x="656832" y="1587296"/>
            <a:ext cx="1060980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ea typeface="+mn-lt"/>
                <a:cs typeface="+mn-lt"/>
              </a:rPr>
              <a:t>Your proposal should focus on how you will adapt the map for an offline audience.</a:t>
            </a:r>
          </a:p>
          <a:p>
            <a:endParaRPr lang="en-US" sz="2400">
              <a:ea typeface="+mn-lt"/>
              <a:cs typeface="+mn-lt"/>
            </a:endParaRPr>
          </a:p>
          <a:p>
            <a:r>
              <a:rPr lang="en-US" sz="2400">
                <a:ea typeface="+mn-lt"/>
                <a:cs typeface="+mn-lt"/>
              </a:rPr>
              <a:t>Your activity must take place in </a:t>
            </a:r>
            <a:r>
              <a:rPr lang="en-GB" sz="2400">
                <a:latin typeface="Arial"/>
                <a:ea typeface="Verdana"/>
                <a:cs typeface="Verdana" panose="020B0604030504040204" pitchFamily="34" charset="0"/>
              </a:rPr>
              <a:t>Halton, Knowsley, St Helens or Wirral.</a:t>
            </a:r>
            <a:endParaRPr lang="en-GB" sz="2400">
              <a:effectLst/>
              <a:latin typeface="Arial"/>
              <a:ea typeface="Verdana"/>
              <a:cs typeface="Arial"/>
            </a:endParaRPr>
          </a:p>
          <a:p>
            <a:endParaRPr lang="en-US" sz="2400">
              <a:ea typeface="+mn-lt"/>
              <a:cs typeface="+mn-lt"/>
            </a:endParaRPr>
          </a:p>
          <a:p>
            <a:r>
              <a:rPr lang="en-US" sz="2400">
                <a:ea typeface="+mn-lt"/>
                <a:cs typeface="+mn-lt"/>
              </a:rPr>
              <a:t>We are keen to hear creative and innovative ways of engaging communities. </a:t>
            </a:r>
            <a:endParaRPr lang="en-US" sz="2000"/>
          </a:p>
          <a:p>
            <a:endParaRPr lang="en-US" sz="2400">
              <a:ea typeface="+mn-lt"/>
              <a:cs typeface="+mn-lt"/>
            </a:endParaRPr>
          </a:p>
          <a:p>
            <a:r>
              <a:rPr lang="en-US" sz="2400">
                <a:ea typeface="+mn-lt"/>
                <a:cs typeface="+mn-lt"/>
              </a:rPr>
              <a:t>There is a total budget of £6,000 for this work</a:t>
            </a:r>
          </a:p>
          <a:p>
            <a:endParaRPr lang="en-US" sz="2400">
              <a:ea typeface="+mn-lt"/>
              <a:cs typeface="+mn-lt"/>
            </a:endParaRPr>
          </a:p>
          <a:p>
            <a:r>
              <a:rPr lang="en-US" sz="2400">
                <a:ea typeface="+mn-lt"/>
                <a:cs typeface="+mn-lt"/>
              </a:rPr>
              <a:t>You’ll need to submit a written report of findings. </a:t>
            </a:r>
          </a:p>
          <a:p>
            <a:endParaRPr lang="en-US" sz="2400">
              <a:cs typeface="Arial"/>
            </a:endParaRPr>
          </a:p>
        </p:txBody>
      </p:sp>
    </p:spTree>
    <p:extLst>
      <p:ext uri="{BB962C8B-B14F-4D97-AF65-F5344CB8AC3E}">
        <p14:creationId xmlns:p14="http://schemas.microsoft.com/office/powerpoint/2010/main" val="3356252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DC9FD-7FA9-742B-BE42-04806B36C1C8}"/>
              </a:ext>
            </a:extLst>
          </p:cNvPr>
          <p:cNvSpPr>
            <a:spLocks noGrp="1"/>
          </p:cNvSpPr>
          <p:nvPr>
            <p:ph type="title"/>
          </p:nvPr>
        </p:nvSpPr>
        <p:spPr/>
        <p:txBody>
          <a:bodyPr/>
          <a:lstStyle/>
          <a:p>
            <a:r>
              <a:rPr lang="en-GB">
                <a:latin typeface="Avenir Next LT Pro"/>
                <a:cs typeface="Arial"/>
              </a:rPr>
              <a:t>Tips for applying </a:t>
            </a:r>
            <a:endParaRPr lang="en-US"/>
          </a:p>
        </p:txBody>
      </p:sp>
      <p:sp>
        <p:nvSpPr>
          <p:cNvPr id="3" name="TextBox 2">
            <a:extLst>
              <a:ext uri="{FF2B5EF4-FFF2-40B4-BE49-F238E27FC236}">
                <a16:creationId xmlns:a16="http://schemas.microsoft.com/office/drawing/2014/main" id="{212ABDF4-CE6C-C096-E2B5-725171458522}"/>
              </a:ext>
            </a:extLst>
          </p:cNvPr>
          <p:cNvSpPr txBox="1"/>
          <p:nvPr/>
        </p:nvSpPr>
        <p:spPr>
          <a:xfrm>
            <a:off x="848406" y="4393609"/>
            <a:ext cx="10495187"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latin typeface="Arial"/>
                <a:ea typeface="Verdana"/>
                <a:cs typeface="Arial" panose="020B0604020202020204"/>
              </a:rPr>
              <a:t>Please read the supplier brief before applying it contains tips to make your answers stand out, info on scoring and FAQ’s.</a:t>
            </a:r>
            <a:endParaRPr lang="en-GB" sz="2400">
              <a:solidFill>
                <a:srgbClr val="00000E"/>
              </a:solidFill>
              <a:latin typeface="Arial"/>
              <a:ea typeface="Verdana"/>
              <a:cs typeface="Arial" panose="020B0604020202020204"/>
            </a:endParaRPr>
          </a:p>
          <a:p>
            <a:endParaRPr lang="en-GB" sz="2000">
              <a:latin typeface="Verdana"/>
              <a:ea typeface="Verdana"/>
              <a:cs typeface="Arial"/>
            </a:endParaRPr>
          </a:p>
        </p:txBody>
      </p:sp>
      <p:sp>
        <p:nvSpPr>
          <p:cNvPr id="5" name="TextBox 4">
            <a:extLst>
              <a:ext uri="{FF2B5EF4-FFF2-40B4-BE49-F238E27FC236}">
                <a16:creationId xmlns:a16="http://schemas.microsoft.com/office/drawing/2014/main" id="{AAEF7262-FEE1-38A4-2F90-E4E93673BE4E}"/>
              </a:ext>
            </a:extLst>
          </p:cNvPr>
          <p:cNvSpPr txBox="1"/>
          <p:nvPr/>
        </p:nvSpPr>
        <p:spPr>
          <a:xfrm>
            <a:off x="2717459" y="1494087"/>
            <a:ext cx="6098058" cy="2031325"/>
          </a:xfrm>
          <a:prstGeom prst="rect">
            <a:avLst/>
          </a:prstGeom>
          <a:noFill/>
        </p:spPr>
        <p:txBody>
          <a:bodyPr wrap="square">
            <a:spAutoFit/>
          </a:bodyPr>
          <a:lstStyle/>
          <a:p>
            <a:pPr algn="ctr"/>
            <a:r>
              <a:rPr lang="en-GB" sz="3600">
                <a:latin typeface="Arial"/>
                <a:ea typeface="+mn-lt"/>
                <a:cs typeface="+mn-lt"/>
              </a:rPr>
              <a:t>1. Provide evidence</a:t>
            </a:r>
          </a:p>
          <a:p>
            <a:pPr algn="ctr"/>
            <a:r>
              <a:rPr lang="en-GB" sz="3600">
                <a:latin typeface="Arial"/>
                <a:ea typeface="+mn-lt"/>
                <a:cs typeface="+mn-lt"/>
              </a:rPr>
              <a:t>2. Be specific</a:t>
            </a:r>
          </a:p>
          <a:p>
            <a:pPr algn="ctr"/>
            <a:r>
              <a:rPr lang="en-GB" sz="3600">
                <a:latin typeface="Arial"/>
                <a:ea typeface="+mn-lt"/>
                <a:cs typeface="+mn-lt"/>
              </a:rPr>
              <a:t>3. Show off your expertise</a:t>
            </a:r>
          </a:p>
          <a:p>
            <a:endParaRPr lang="en-GB" sz="1800">
              <a:latin typeface="Arial"/>
              <a:ea typeface="+mn-lt"/>
              <a:cs typeface="+mn-lt"/>
            </a:endParaRPr>
          </a:p>
        </p:txBody>
      </p:sp>
    </p:spTree>
    <p:extLst>
      <p:ext uri="{BB962C8B-B14F-4D97-AF65-F5344CB8AC3E}">
        <p14:creationId xmlns:p14="http://schemas.microsoft.com/office/powerpoint/2010/main" val="1879225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DC9FD-7FA9-742B-BE42-04806B36C1C8}"/>
              </a:ext>
            </a:extLst>
          </p:cNvPr>
          <p:cNvSpPr>
            <a:spLocks noGrp="1"/>
          </p:cNvSpPr>
          <p:nvPr>
            <p:ph type="title"/>
          </p:nvPr>
        </p:nvSpPr>
        <p:spPr/>
        <p:txBody>
          <a:bodyPr/>
          <a:lstStyle/>
          <a:p>
            <a:r>
              <a:rPr lang="en-GB">
                <a:latin typeface="Avenir Next LT Pro" panose="020B0504020202020204" pitchFamily="34" charset="0"/>
                <a:cs typeface="Arial"/>
              </a:rPr>
              <a:t>Key Dates</a:t>
            </a:r>
          </a:p>
        </p:txBody>
      </p:sp>
      <p:graphicFrame>
        <p:nvGraphicFramePr>
          <p:cNvPr id="2" name="Table 1">
            <a:extLst>
              <a:ext uri="{FF2B5EF4-FFF2-40B4-BE49-F238E27FC236}">
                <a16:creationId xmlns:a16="http://schemas.microsoft.com/office/drawing/2014/main" id="{A136B879-94E5-D3FF-E5ED-2620C2C92890}"/>
              </a:ext>
            </a:extLst>
          </p:cNvPr>
          <p:cNvGraphicFramePr>
            <a:graphicFrameLocks noGrp="1"/>
          </p:cNvGraphicFramePr>
          <p:nvPr>
            <p:extLst>
              <p:ext uri="{D42A27DB-BD31-4B8C-83A1-F6EECF244321}">
                <p14:modId xmlns:p14="http://schemas.microsoft.com/office/powerpoint/2010/main" val="1482581363"/>
              </p:ext>
            </p:extLst>
          </p:nvPr>
        </p:nvGraphicFramePr>
        <p:xfrm>
          <a:off x="920150" y="2199736"/>
          <a:ext cx="10596538" cy="1828800"/>
        </p:xfrm>
        <a:graphic>
          <a:graphicData uri="http://schemas.openxmlformats.org/drawingml/2006/table">
            <a:tbl>
              <a:tblPr firstRow="1" bandRow="1">
                <a:tableStyleId>{5940675A-B579-460E-94D1-54222C63F5DA}</a:tableStyleId>
              </a:tblPr>
              <a:tblGrid>
                <a:gridCol w="5369943">
                  <a:extLst>
                    <a:ext uri="{9D8B030D-6E8A-4147-A177-3AD203B41FA5}">
                      <a16:colId xmlns:a16="http://schemas.microsoft.com/office/drawing/2014/main" val="4207489301"/>
                    </a:ext>
                  </a:extLst>
                </a:gridCol>
                <a:gridCol w="5226595">
                  <a:extLst>
                    <a:ext uri="{9D8B030D-6E8A-4147-A177-3AD203B41FA5}">
                      <a16:colId xmlns:a16="http://schemas.microsoft.com/office/drawing/2014/main" val="1926127228"/>
                    </a:ext>
                  </a:extLst>
                </a:gridCol>
              </a:tblGrid>
              <a:tr h="454282">
                <a:tc>
                  <a:txBody>
                    <a:bodyPr/>
                    <a:lstStyle/>
                    <a:p>
                      <a:r>
                        <a:rPr lang="en-GB" sz="2400">
                          <a:latin typeface="Arial"/>
                        </a:rPr>
                        <a:t>Applications close</a:t>
                      </a:r>
                    </a:p>
                  </a:txBody>
                  <a:tcPr/>
                </a:tc>
                <a:tc>
                  <a:txBody>
                    <a:bodyPr/>
                    <a:lstStyle/>
                    <a:p>
                      <a:r>
                        <a:rPr lang="en-GB" sz="2400">
                          <a:latin typeface="Arial"/>
                        </a:rPr>
                        <a:t>23:59 Friday 24 January 2025</a:t>
                      </a:r>
                    </a:p>
                  </a:txBody>
                  <a:tcPr/>
                </a:tc>
                <a:extLst>
                  <a:ext uri="{0D108BD9-81ED-4DB2-BD59-A6C34878D82A}">
                    <a16:rowId xmlns:a16="http://schemas.microsoft.com/office/drawing/2014/main" val="428343244"/>
                  </a:ext>
                </a:extLst>
              </a:tr>
              <a:tr h="454282">
                <a:tc>
                  <a:txBody>
                    <a:bodyPr/>
                    <a:lstStyle/>
                    <a:p>
                      <a:r>
                        <a:rPr lang="en-GB" sz="2400">
                          <a:latin typeface="Arial"/>
                        </a:rPr>
                        <a:t>Successful organisation(s) appointed</a:t>
                      </a:r>
                    </a:p>
                  </a:txBody>
                  <a:tcPr/>
                </a:tc>
                <a:tc>
                  <a:txBody>
                    <a:bodyPr/>
                    <a:lstStyle/>
                    <a:p>
                      <a:r>
                        <a:rPr lang="en-GB" sz="2400">
                          <a:latin typeface="Arial"/>
                        </a:rPr>
                        <a:t>Week commencing 27 January 2025</a:t>
                      </a:r>
                    </a:p>
                  </a:txBody>
                  <a:tcPr/>
                </a:tc>
                <a:extLst>
                  <a:ext uri="{0D108BD9-81ED-4DB2-BD59-A6C34878D82A}">
                    <a16:rowId xmlns:a16="http://schemas.microsoft.com/office/drawing/2014/main" val="1022218555"/>
                  </a:ext>
                </a:extLst>
              </a:tr>
              <a:tr h="454282">
                <a:tc>
                  <a:txBody>
                    <a:bodyPr/>
                    <a:lstStyle/>
                    <a:p>
                      <a:r>
                        <a:rPr lang="en-GB" sz="2400">
                          <a:latin typeface="Arial"/>
                        </a:rPr>
                        <a:t>Community engagement delivery</a:t>
                      </a:r>
                    </a:p>
                  </a:txBody>
                  <a:tcPr/>
                </a:tc>
                <a:tc>
                  <a:txBody>
                    <a:bodyPr/>
                    <a:lstStyle/>
                    <a:p>
                      <a:r>
                        <a:rPr lang="en-GB" sz="2400">
                          <a:latin typeface="Arial"/>
                        </a:rPr>
                        <a:t>17 Feb until 28 March 2025</a:t>
                      </a:r>
                    </a:p>
                  </a:txBody>
                  <a:tcPr/>
                </a:tc>
                <a:extLst>
                  <a:ext uri="{0D108BD9-81ED-4DB2-BD59-A6C34878D82A}">
                    <a16:rowId xmlns:a16="http://schemas.microsoft.com/office/drawing/2014/main" val="2044486117"/>
                  </a:ext>
                </a:extLst>
              </a:tr>
              <a:tr h="454282">
                <a:tc>
                  <a:txBody>
                    <a:bodyPr/>
                    <a:lstStyle/>
                    <a:p>
                      <a:r>
                        <a:rPr lang="en-GB" sz="2400">
                          <a:latin typeface="Arial"/>
                        </a:rPr>
                        <a:t>Final report submission</a:t>
                      </a:r>
                    </a:p>
                  </a:txBody>
                  <a:tcPr/>
                </a:tc>
                <a:tc>
                  <a:txBody>
                    <a:bodyPr/>
                    <a:lstStyle/>
                    <a:p>
                      <a:r>
                        <a:rPr lang="en-GB" sz="2400" dirty="0">
                          <a:latin typeface="Arial"/>
                        </a:rPr>
                        <a:t>4 April 2025</a:t>
                      </a:r>
                    </a:p>
                  </a:txBody>
                  <a:tcPr/>
                </a:tc>
                <a:extLst>
                  <a:ext uri="{0D108BD9-81ED-4DB2-BD59-A6C34878D82A}">
                    <a16:rowId xmlns:a16="http://schemas.microsoft.com/office/drawing/2014/main" val="2771810778"/>
                  </a:ext>
                </a:extLst>
              </a:tr>
            </a:tbl>
          </a:graphicData>
        </a:graphic>
      </p:graphicFrame>
    </p:spTree>
    <p:extLst>
      <p:ext uri="{BB962C8B-B14F-4D97-AF65-F5344CB8AC3E}">
        <p14:creationId xmlns:p14="http://schemas.microsoft.com/office/powerpoint/2010/main" val="345824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AB73-B2BF-3D17-97F2-250197BD25FB}"/>
              </a:ext>
            </a:extLst>
          </p:cNvPr>
          <p:cNvSpPr>
            <a:spLocks noGrp="1"/>
          </p:cNvSpPr>
          <p:nvPr>
            <p:ph type="ctrTitle"/>
          </p:nvPr>
        </p:nvSpPr>
        <p:spPr>
          <a:xfrm>
            <a:off x="451132" y="877948"/>
            <a:ext cx="4637073" cy="834846"/>
          </a:xfrm>
        </p:spPr>
        <p:txBody>
          <a:bodyPr/>
          <a:lstStyle/>
          <a:p>
            <a:r>
              <a:rPr lang="en-US">
                <a:latin typeface="Metropolis"/>
                <a:cs typeface="Arial"/>
              </a:rPr>
              <a:t>Questions</a:t>
            </a:r>
            <a:endParaRPr lang="en-US" err="1"/>
          </a:p>
        </p:txBody>
      </p:sp>
      <p:pic>
        <p:nvPicPr>
          <p:cNvPr id="5" name="Picture Placeholder 4" descr="Different colored question marks">
            <a:extLst>
              <a:ext uri="{FF2B5EF4-FFF2-40B4-BE49-F238E27FC236}">
                <a16:creationId xmlns:a16="http://schemas.microsoft.com/office/drawing/2014/main" id="{38AB98AD-994E-6D02-2B9D-2E51D90F694C}"/>
              </a:ext>
            </a:extLst>
          </p:cNvPr>
          <p:cNvPicPr>
            <a:picLocks noGrp="1" noChangeAspect="1"/>
          </p:cNvPicPr>
          <p:nvPr>
            <p:ph type="pic" idx="10"/>
          </p:nvPr>
        </p:nvPicPr>
        <p:blipFill>
          <a:blip r:embed="rId3"/>
          <a:srcRect l="24999" r="24999"/>
          <a:stretch/>
        </p:blipFill>
        <p:spPr/>
      </p:pic>
      <p:sp>
        <p:nvSpPr>
          <p:cNvPr id="3" name="TextBox 2">
            <a:extLst>
              <a:ext uri="{FF2B5EF4-FFF2-40B4-BE49-F238E27FC236}">
                <a16:creationId xmlns:a16="http://schemas.microsoft.com/office/drawing/2014/main" id="{47008D61-2E41-A4D7-2246-E622A553E637}"/>
              </a:ext>
            </a:extLst>
          </p:cNvPr>
          <p:cNvSpPr txBox="1"/>
          <p:nvPr/>
        </p:nvSpPr>
        <p:spPr>
          <a:xfrm>
            <a:off x="454325" y="2107721"/>
            <a:ext cx="1185844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FFFF"/>
                </a:solidFill>
              </a:rPr>
              <a:t>LCRListens@liverpoolcityregion-ca.gov.uk</a:t>
            </a:r>
            <a:r>
              <a:rPr lang="en-US" sz="2000">
                <a:solidFill>
                  <a:srgbClr val="FFFFFF"/>
                </a:solidFill>
                <a:cs typeface="Arial"/>
              </a:rPr>
              <a:t>​</a:t>
            </a:r>
          </a:p>
        </p:txBody>
      </p:sp>
    </p:spTree>
    <p:extLst>
      <p:ext uri="{BB962C8B-B14F-4D97-AF65-F5344CB8AC3E}">
        <p14:creationId xmlns:p14="http://schemas.microsoft.com/office/powerpoint/2010/main" val="337146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03EF6B-90E8-281F-98B1-FB62410B4395}"/>
              </a:ext>
            </a:extLst>
          </p:cNvPr>
          <p:cNvSpPr>
            <a:spLocks noGrp="1"/>
          </p:cNvSpPr>
          <p:nvPr>
            <p:ph type="title"/>
          </p:nvPr>
        </p:nvSpPr>
        <p:spPr/>
        <p:txBody>
          <a:bodyPr/>
          <a:lstStyle/>
          <a:p>
            <a:r>
              <a:rPr lang="en-GB">
                <a:latin typeface="Avenir Next LT Pro"/>
                <a:cs typeface="Arial"/>
              </a:rPr>
              <a:t>Agenda</a:t>
            </a:r>
            <a:endParaRPr lang="en-US"/>
          </a:p>
        </p:txBody>
      </p:sp>
      <p:sp>
        <p:nvSpPr>
          <p:cNvPr id="2" name="TextBox 1">
            <a:extLst>
              <a:ext uri="{FF2B5EF4-FFF2-40B4-BE49-F238E27FC236}">
                <a16:creationId xmlns:a16="http://schemas.microsoft.com/office/drawing/2014/main" id="{88DEC6F3-E01B-9914-1814-88AF7325BE15}"/>
              </a:ext>
            </a:extLst>
          </p:cNvPr>
          <p:cNvSpPr txBox="1"/>
          <p:nvPr/>
        </p:nvSpPr>
        <p:spPr>
          <a:xfrm>
            <a:off x="946942" y="1518605"/>
            <a:ext cx="10811978" cy="33073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50000"/>
              </a:lnSpc>
            </a:pPr>
            <a:r>
              <a:rPr lang="en-GB" sz="3200" b="0" i="0">
                <a:solidFill>
                  <a:srgbClr val="333333"/>
                </a:solidFill>
                <a:effectLst/>
                <a:highlight>
                  <a:srgbClr val="FFFFFF"/>
                </a:highlight>
                <a:latin typeface="Arial"/>
                <a:cs typeface="Arial"/>
              </a:rPr>
              <a:t>What we'll cover today:</a:t>
            </a:r>
          </a:p>
          <a:p>
            <a:pPr marL="457200" indent="-457200">
              <a:lnSpc>
                <a:spcPct val="150000"/>
              </a:lnSpc>
              <a:buFont typeface="Arial" panose="020B0604020202020204" pitchFamily="34" charset="0"/>
              <a:buChar char="•"/>
            </a:pPr>
            <a:r>
              <a:rPr lang="en-GB" sz="2200" b="0" i="0">
                <a:solidFill>
                  <a:srgbClr val="333333"/>
                </a:solidFill>
                <a:effectLst/>
                <a:highlight>
                  <a:srgbClr val="FFFFFF"/>
                </a:highlight>
                <a:latin typeface="Arial"/>
                <a:cs typeface="Arial"/>
              </a:rPr>
              <a:t>Project overview: What is </a:t>
            </a:r>
            <a:r>
              <a:rPr lang="en-GB" sz="2200">
                <a:solidFill>
                  <a:srgbClr val="333333"/>
                </a:solidFill>
                <a:highlight>
                  <a:srgbClr val="FFFFFF"/>
                </a:highlight>
                <a:latin typeface="Arial"/>
                <a:cs typeface="Arial"/>
              </a:rPr>
              <a:t>the Local Nature Recovery Strategy?</a:t>
            </a:r>
            <a:endParaRPr lang="en-GB" sz="2200" b="0" i="0">
              <a:solidFill>
                <a:srgbClr val="333333"/>
              </a:solidFill>
              <a:effectLst/>
              <a:highlight>
                <a:srgbClr val="FFFFFF"/>
              </a:highlight>
              <a:latin typeface="Arial"/>
              <a:cs typeface="Arial"/>
            </a:endParaRPr>
          </a:p>
          <a:p>
            <a:pPr marL="457200" indent="-457200" algn="l">
              <a:lnSpc>
                <a:spcPct val="150000"/>
              </a:lnSpc>
              <a:buFont typeface="Arial" panose="020B0604020202020204" pitchFamily="34" charset="0"/>
              <a:buChar char="•"/>
            </a:pPr>
            <a:r>
              <a:rPr lang="en-GB" sz="2200" b="0" i="0">
                <a:solidFill>
                  <a:srgbClr val="333333"/>
                </a:solidFill>
                <a:effectLst/>
                <a:highlight>
                  <a:srgbClr val="FFFFFF"/>
                </a:highlight>
                <a:latin typeface="Arial"/>
                <a:cs typeface="Arial"/>
              </a:rPr>
              <a:t>Public consultation: What we're aiming to find out</a:t>
            </a:r>
          </a:p>
          <a:p>
            <a:pPr marL="457200" indent="-457200" algn="l">
              <a:lnSpc>
                <a:spcPct val="150000"/>
              </a:lnSpc>
              <a:buFont typeface="Arial" panose="020B0604020202020204" pitchFamily="34" charset="0"/>
              <a:buChar char="•"/>
            </a:pPr>
            <a:r>
              <a:rPr lang="en-GB" sz="2200" b="0" i="0">
                <a:solidFill>
                  <a:srgbClr val="333333"/>
                </a:solidFill>
                <a:effectLst/>
                <a:highlight>
                  <a:srgbClr val="FFFFFF"/>
                </a:highlight>
                <a:latin typeface="Arial"/>
                <a:cs typeface="Arial"/>
              </a:rPr>
              <a:t>Commissioning opportunity: Work with us</a:t>
            </a:r>
          </a:p>
          <a:p>
            <a:pPr marL="457200" indent="-457200" algn="l">
              <a:lnSpc>
                <a:spcPct val="150000"/>
              </a:lnSpc>
              <a:buFont typeface="Arial" panose="020B0604020202020204" pitchFamily="34" charset="0"/>
              <a:buChar char="•"/>
            </a:pPr>
            <a:r>
              <a:rPr lang="en-GB" sz="2200" b="0" i="0">
                <a:solidFill>
                  <a:srgbClr val="333333"/>
                </a:solidFill>
                <a:effectLst/>
                <a:highlight>
                  <a:srgbClr val="FFFFFF"/>
                </a:highlight>
                <a:latin typeface="Arial"/>
                <a:cs typeface="Arial"/>
              </a:rPr>
              <a:t>Key dates</a:t>
            </a:r>
          </a:p>
          <a:p>
            <a:pPr marL="457200" indent="-457200">
              <a:lnSpc>
                <a:spcPct val="150000"/>
              </a:lnSpc>
              <a:buFont typeface="Arial" panose="020B0604020202020204" pitchFamily="34" charset="0"/>
              <a:buChar char="•"/>
            </a:pPr>
            <a:r>
              <a:rPr lang="en-GB" sz="2200" b="0" i="0">
                <a:solidFill>
                  <a:srgbClr val="333333"/>
                </a:solidFill>
                <a:effectLst/>
                <a:highlight>
                  <a:srgbClr val="FFFFFF"/>
                </a:highlight>
                <a:latin typeface="Arial"/>
                <a:cs typeface="Arial"/>
              </a:rPr>
              <a:t>Questions</a:t>
            </a:r>
            <a:r>
              <a:rPr lang="en-GB" sz="2200">
                <a:solidFill>
                  <a:srgbClr val="333333"/>
                </a:solidFill>
                <a:highlight>
                  <a:srgbClr val="FFFFFF"/>
                </a:highlight>
                <a:latin typeface="Arial"/>
                <a:cs typeface="Arial"/>
              </a:rPr>
              <a:t> and contacts </a:t>
            </a:r>
            <a:endParaRPr lang="en-GB" sz="2200" b="0" i="0">
              <a:solidFill>
                <a:srgbClr val="333333"/>
              </a:solidFill>
              <a:effectLst/>
              <a:highlight>
                <a:srgbClr val="FFFFFF"/>
              </a:highlight>
              <a:latin typeface="Arial"/>
              <a:cs typeface="Arial"/>
            </a:endParaRPr>
          </a:p>
        </p:txBody>
      </p:sp>
    </p:spTree>
    <p:extLst>
      <p:ext uri="{BB962C8B-B14F-4D97-AF65-F5344CB8AC3E}">
        <p14:creationId xmlns:p14="http://schemas.microsoft.com/office/powerpoint/2010/main" val="1041500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DEC6F3-E01B-9914-1814-88AF7325BE15}"/>
              </a:ext>
            </a:extLst>
          </p:cNvPr>
          <p:cNvSpPr txBox="1"/>
          <p:nvPr/>
        </p:nvSpPr>
        <p:spPr>
          <a:xfrm>
            <a:off x="0" y="2788508"/>
            <a:ext cx="12192000" cy="16784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r>
              <a:rPr lang="en-GB" sz="3800" b="1">
                <a:latin typeface="Arial"/>
                <a:cs typeface="Arial"/>
              </a:rPr>
              <a:t>Emma Galbraith</a:t>
            </a:r>
            <a:endParaRPr lang="en-GB" sz="3200" b="1">
              <a:latin typeface="Arial"/>
              <a:cs typeface="Arial"/>
            </a:endParaRPr>
          </a:p>
          <a:p>
            <a:pPr algn="ctr">
              <a:lnSpc>
                <a:spcPct val="90000"/>
              </a:lnSpc>
              <a:spcBef>
                <a:spcPts val="1000"/>
              </a:spcBef>
            </a:pPr>
            <a:r>
              <a:rPr lang="en-GB" sz="3800" b="1">
                <a:solidFill>
                  <a:srgbClr val="00000E"/>
                </a:solidFill>
                <a:latin typeface="Arial"/>
                <a:cs typeface="Arial"/>
              </a:rPr>
              <a:t>Environment Officer </a:t>
            </a:r>
          </a:p>
          <a:p>
            <a:pPr algn="ctr">
              <a:lnSpc>
                <a:spcPct val="90000"/>
              </a:lnSpc>
              <a:spcBef>
                <a:spcPts val="1000"/>
              </a:spcBef>
            </a:pPr>
            <a:endParaRPr lang="en-GB" sz="2000" b="1">
              <a:solidFill>
                <a:srgbClr val="000000"/>
              </a:solidFill>
              <a:latin typeface="Avenir Next LT Pro"/>
              <a:cs typeface="Arial"/>
            </a:endParaRPr>
          </a:p>
        </p:txBody>
      </p:sp>
    </p:spTree>
    <p:extLst>
      <p:ext uri="{BB962C8B-B14F-4D97-AF65-F5344CB8AC3E}">
        <p14:creationId xmlns:p14="http://schemas.microsoft.com/office/powerpoint/2010/main" val="26777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6EFC730-7B39-103C-D963-5DDD275E83A3}"/>
              </a:ext>
            </a:extLst>
          </p:cNvPr>
          <p:cNvGrpSpPr/>
          <p:nvPr/>
        </p:nvGrpSpPr>
        <p:grpSpPr>
          <a:xfrm>
            <a:off x="7521388" y="2196353"/>
            <a:ext cx="4670612" cy="4151992"/>
            <a:chOff x="6386727" y="1612726"/>
            <a:chExt cx="5212606" cy="4245530"/>
          </a:xfrm>
        </p:grpSpPr>
        <p:grpSp>
          <p:nvGrpSpPr>
            <p:cNvPr id="4" name="Group 3">
              <a:extLst>
                <a:ext uri="{FF2B5EF4-FFF2-40B4-BE49-F238E27FC236}">
                  <a16:creationId xmlns:a16="http://schemas.microsoft.com/office/drawing/2014/main" id="{1328B5A4-495E-FAEC-FEA8-DCD880C560B4}"/>
                </a:ext>
              </a:extLst>
            </p:cNvPr>
            <p:cNvGrpSpPr/>
            <p:nvPr/>
          </p:nvGrpSpPr>
          <p:grpSpPr>
            <a:xfrm>
              <a:off x="6386727" y="1612726"/>
              <a:ext cx="4978157" cy="4245530"/>
              <a:chOff x="6084916" y="1534311"/>
              <a:chExt cx="5615334" cy="4777729"/>
            </a:xfrm>
          </p:grpSpPr>
          <p:grpSp>
            <p:nvGrpSpPr>
              <p:cNvPr id="6" name="Group 5">
                <a:extLst>
                  <a:ext uri="{FF2B5EF4-FFF2-40B4-BE49-F238E27FC236}">
                    <a16:creationId xmlns:a16="http://schemas.microsoft.com/office/drawing/2014/main" id="{F0A610FB-D475-BE7B-A3EC-CD6A42937E2A}"/>
                  </a:ext>
                </a:extLst>
              </p:cNvPr>
              <p:cNvGrpSpPr/>
              <p:nvPr/>
            </p:nvGrpSpPr>
            <p:grpSpPr>
              <a:xfrm>
                <a:off x="7169679" y="1679146"/>
                <a:ext cx="4530571" cy="4632894"/>
                <a:chOff x="3190240" y="0"/>
                <a:chExt cx="5737875" cy="6858000"/>
              </a:xfrm>
            </p:grpSpPr>
            <p:pic>
              <p:nvPicPr>
                <p:cNvPr id="14" name="Picture 13">
                  <a:extLst>
                    <a:ext uri="{FF2B5EF4-FFF2-40B4-BE49-F238E27FC236}">
                      <a16:creationId xmlns:a16="http://schemas.microsoft.com/office/drawing/2014/main" id="{901F4047-464C-571A-85B0-66CAE800DF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3884" y="0"/>
                  <a:ext cx="5664231" cy="6858000"/>
                </a:xfrm>
                <a:prstGeom prst="rect">
                  <a:avLst/>
                </a:prstGeom>
              </p:spPr>
            </p:pic>
            <p:sp>
              <p:nvSpPr>
                <p:cNvPr id="15" name="Rectangle 14">
                  <a:extLst>
                    <a:ext uri="{FF2B5EF4-FFF2-40B4-BE49-F238E27FC236}">
                      <a16:creationId xmlns:a16="http://schemas.microsoft.com/office/drawing/2014/main" id="{ACDB5B3D-2CAD-2887-557C-59372C3EDDE3}"/>
                    </a:ext>
                  </a:extLst>
                </p:cNvPr>
                <p:cNvSpPr/>
                <p:nvPr/>
              </p:nvSpPr>
              <p:spPr>
                <a:xfrm>
                  <a:off x="3190240" y="0"/>
                  <a:ext cx="1178560" cy="5394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Oval 6">
                <a:extLst>
                  <a:ext uri="{FF2B5EF4-FFF2-40B4-BE49-F238E27FC236}">
                    <a16:creationId xmlns:a16="http://schemas.microsoft.com/office/drawing/2014/main" id="{029B189D-D431-E529-75E9-7256B424A147}"/>
                  </a:ext>
                </a:extLst>
              </p:cNvPr>
              <p:cNvSpPr/>
              <p:nvPr/>
            </p:nvSpPr>
            <p:spPr>
              <a:xfrm>
                <a:off x="8786191" y="3453954"/>
                <a:ext cx="386566" cy="307013"/>
              </a:xfrm>
              <a:prstGeom prst="ellipse">
                <a:avLst/>
              </a:prstGeom>
              <a:solidFill>
                <a:srgbClr val="D632A7">
                  <a:alpha val="61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1BF920D9-38B1-C6A8-68AE-823F33E80BC2}"/>
                  </a:ext>
                </a:extLst>
              </p:cNvPr>
              <p:cNvGrpSpPr/>
              <p:nvPr/>
            </p:nvGrpSpPr>
            <p:grpSpPr>
              <a:xfrm>
                <a:off x="6084916" y="1534311"/>
                <a:ext cx="2756890" cy="2913296"/>
                <a:chOff x="5996246" y="1516807"/>
                <a:chExt cx="2756890" cy="2913296"/>
              </a:xfrm>
            </p:grpSpPr>
            <p:pic>
              <p:nvPicPr>
                <p:cNvPr id="12" name="Picture 11">
                  <a:extLst>
                    <a:ext uri="{FF2B5EF4-FFF2-40B4-BE49-F238E27FC236}">
                      <a16:creationId xmlns:a16="http://schemas.microsoft.com/office/drawing/2014/main" id="{C941DBA5-4DE7-74F0-0A56-97B179E2F1A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96246" y="1516807"/>
                  <a:ext cx="2622541" cy="2913296"/>
                </a:xfrm>
                <a:prstGeom prst="rect">
                  <a:avLst/>
                </a:prstGeom>
              </p:spPr>
            </p:pic>
            <p:sp>
              <p:nvSpPr>
                <p:cNvPr id="13" name="Rectangle 12">
                  <a:extLst>
                    <a:ext uri="{FF2B5EF4-FFF2-40B4-BE49-F238E27FC236}">
                      <a16:creationId xmlns:a16="http://schemas.microsoft.com/office/drawing/2014/main" id="{3D6B1E89-E317-CAC4-2B4E-15B37DBE7573}"/>
                    </a:ext>
                  </a:extLst>
                </p:cNvPr>
                <p:cNvSpPr/>
                <p:nvPr/>
              </p:nvSpPr>
              <p:spPr>
                <a:xfrm rot="2225593">
                  <a:off x="8334431" y="3062136"/>
                  <a:ext cx="418705" cy="811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9" name="Straight Connector 8">
                <a:extLst>
                  <a:ext uri="{FF2B5EF4-FFF2-40B4-BE49-F238E27FC236}">
                    <a16:creationId xmlns:a16="http://schemas.microsoft.com/office/drawing/2014/main" id="{7C7CD285-817D-F38D-320B-003CE9CFA6E2}"/>
                  </a:ext>
                </a:extLst>
              </p:cNvPr>
              <p:cNvCxnSpPr>
                <a:endCxn id="7" idx="3"/>
              </p:cNvCxnSpPr>
              <p:nvPr/>
            </p:nvCxnSpPr>
            <p:spPr>
              <a:xfrm flipV="1">
                <a:off x="8632453" y="3716006"/>
                <a:ext cx="210349" cy="4981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6B46A6-4262-57A8-49AF-23ED3F89C835}"/>
                  </a:ext>
                </a:extLst>
              </p:cNvPr>
              <p:cNvCxnSpPr>
                <a:endCxn id="7" idx="1"/>
              </p:cNvCxnSpPr>
              <p:nvPr/>
            </p:nvCxnSpPr>
            <p:spPr>
              <a:xfrm>
                <a:off x="8660515" y="3278857"/>
                <a:ext cx="182287" cy="22005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47AAC88C-B90E-18B7-CDB9-EB63ECE6CA14}"/>
                </a:ext>
              </a:extLst>
            </p:cNvPr>
            <p:cNvSpPr txBox="1"/>
            <p:nvPr/>
          </p:nvSpPr>
          <p:spPr>
            <a:xfrm>
              <a:off x="10340709" y="5496591"/>
              <a:ext cx="1258624" cy="261610"/>
            </a:xfrm>
            <a:prstGeom prst="rect">
              <a:avLst/>
            </a:prstGeom>
            <a:noFill/>
          </p:spPr>
          <p:txBody>
            <a:bodyPr wrap="square" rtlCol="0">
              <a:spAutoFit/>
            </a:bodyPr>
            <a:lstStyle/>
            <a:p>
              <a:r>
                <a:rPr lang="en-GB" sz="1050" b="0" i="0">
                  <a:effectLst/>
                  <a:latin typeface="Google Sans"/>
                </a:rPr>
                <a:t>©</a:t>
              </a:r>
              <a:r>
                <a:rPr lang="en-GB" sz="1050" b="0" i="0">
                  <a:solidFill>
                    <a:schemeClr val="bg1"/>
                  </a:solidFill>
                  <a:effectLst/>
                  <a:latin typeface="Google Sans"/>
                </a:rPr>
                <a:t> </a:t>
              </a:r>
              <a:r>
                <a:rPr lang="en-GB" sz="1050"/>
                <a:t>DEFRA</a:t>
              </a:r>
            </a:p>
          </p:txBody>
        </p:sp>
      </p:grpSp>
      <p:sp>
        <p:nvSpPr>
          <p:cNvPr id="10" name="Title 9">
            <a:extLst>
              <a:ext uri="{FF2B5EF4-FFF2-40B4-BE49-F238E27FC236}">
                <a16:creationId xmlns:a16="http://schemas.microsoft.com/office/drawing/2014/main" id="{0903EF6B-90E8-281F-98B1-FB62410B4395}"/>
              </a:ext>
            </a:extLst>
          </p:cNvPr>
          <p:cNvSpPr>
            <a:spLocks noGrp="1"/>
          </p:cNvSpPr>
          <p:nvPr>
            <p:ph type="title"/>
          </p:nvPr>
        </p:nvSpPr>
        <p:spPr/>
        <p:txBody>
          <a:bodyPr/>
          <a:lstStyle/>
          <a:p>
            <a:r>
              <a:rPr lang="en-GB">
                <a:latin typeface="Avenir Next LT Pro" panose="020B0504020202020204" pitchFamily="34" charset="0"/>
              </a:rPr>
              <a:t>Project Outline </a:t>
            </a:r>
          </a:p>
        </p:txBody>
      </p:sp>
      <p:sp>
        <p:nvSpPr>
          <p:cNvPr id="2" name="TextBox 1">
            <a:extLst>
              <a:ext uri="{FF2B5EF4-FFF2-40B4-BE49-F238E27FC236}">
                <a16:creationId xmlns:a16="http://schemas.microsoft.com/office/drawing/2014/main" id="{88DEC6F3-E01B-9914-1814-88AF7325BE15}"/>
              </a:ext>
            </a:extLst>
          </p:cNvPr>
          <p:cNvSpPr txBox="1"/>
          <p:nvPr/>
        </p:nvSpPr>
        <p:spPr>
          <a:xfrm>
            <a:off x="541650" y="1355269"/>
            <a:ext cx="11108699"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3200" b="1">
                <a:latin typeface="Avenir Next LT Pro"/>
                <a:cs typeface="Arial"/>
              </a:rPr>
              <a:t>What is a Local Nature Recovery Strategy?</a:t>
            </a:r>
            <a:endParaRPr lang="en-US"/>
          </a:p>
        </p:txBody>
      </p:sp>
      <p:sp>
        <p:nvSpPr>
          <p:cNvPr id="16" name="TextBox 15">
            <a:extLst>
              <a:ext uri="{FF2B5EF4-FFF2-40B4-BE49-F238E27FC236}">
                <a16:creationId xmlns:a16="http://schemas.microsoft.com/office/drawing/2014/main" id="{01A79A6B-C21E-C0F0-EB4C-3FFB6437C758}"/>
              </a:ext>
            </a:extLst>
          </p:cNvPr>
          <p:cNvSpPr txBox="1"/>
          <p:nvPr/>
        </p:nvSpPr>
        <p:spPr>
          <a:xfrm>
            <a:off x="462301" y="1748311"/>
            <a:ext cx="7059087" cy="4031873"/>
          </a:xfrm>
          <a:prstGeom prst="rect">
            <a:avLst/>
          </a:prstGeom>
          <a:noFill/>
        </p:spPr>
        <p:txBody>
          <a:bodyPr wrap="square" rtlCol="0">
            <a:spAutoFit/>
          </a:bodyPr>
          <a:lstStyle/>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An evidence-based and locally-led spatial strategy, designed to provide a joined-up, regional approach to nature recovery.</a:t>
            </a:r>
            <a:br>
              <a:rPr lang="en-GB" sz="1600"/>
            </a:br>
            <a:endParaRPr lang="en-GB" sz="1600"/>
          </a:p>
          <a:p>
            <a:pPr marL="285750" indent="-285750">
              <a:buFont typeface="Arial" panose="020B0604020202020204" pitchFamily="34" charset="0"/>
              <a:buChar char="•"/>
            </a:pPr>
            <a:r>
              <a:rPr lang="en-GB" sz="1600"/>
              <a:t>Consists of a written strategy document and a digital map.</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Sets priorities for nature recovery and maps opportunities for habitat enhancement, restoration and creation, where the biggest benefit will be felt to both nature and people.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Introduced in The Environment Act (2021): 48 LNRSs across England. </a:t>
            </a:r>
            <a:br>
              <a:rPr lang="en-GB" sz="1600"/>
            </a:br>
            <a:endParaRPr lang="en-GB" sz="1600"/>
          </a:p>
          <a:p>
            <a:pPr marL="285750" indent="-285750">
              <a:buFont typeface="Arial" panose="020B0604020202020204" pitchFamily="34" charset="0"/>
              <a:buChar char="•"/>
            </a:pPr>
            <a:r>
              <a:rPr lang="en-GB" sz="1600"/>
              <a:t>Globally, biodiversity is in serious decline following centuries of habitat destruction. The UK has lost nearly 50% of its biodiversity, placing it in the top 10% most nature depleted countries in the world. The Liverpool City Region is no exception to this. </a:t>
            </a:r>
          </a:p>
        </p:txBody>
      </p:sp>
      <p:pic>
        <p:nvPicPr>
          <p:cNvPr id="18" name="Graphic 17" descr="Arrow: Slight curve with solid fill">
            <a:extLst>
              <a:ext uri="{FF2B5EF4-FFF2-40B4-BE49-F238E27FC236}">
                <a16:creationId xmlns:a16="http://schemas.microsoft.com/office/drawing/2014/main" id="{91D06184-D896-C675-08A8-A4688B8FD0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283880">
            <a:off x="6971363" y="4283581"/>
            <a:ext cx="584570" cy="584570"/>
          </a:xfrm>
          <a:prstGeom prst="rect">
            <a:avLst/>
          </a:prstGeom>
        </p:spPr>
      </p:pic>
    </p:spTree>
    <p:extLst>
      <p:ext uri="{BB962C8B-B14F-4D97-AF65-F5344CB8AC3E}">
        <p14:creationId xmlns:p14="http://schemas.microsoft.com/office/powerpoint/2010/main" val="390244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03EF6B-90E8-281F-98B1-FB62410B4395}"/>
              </a:ext>
            </a:extLst>
          </p:cNvPr>
          <p:cNvSpPr>
            <a:spLocks noGrp="1"/>
          </p:cNvSpPr>
          <p:nvPr>
            <p:ph type="title"/>
          </p:nvPr>
        </p:nvSpPr>
        <p:spPr/>
        <p:txBody>
          <a:bodyPr/>
          <a:lstStyle/>
          <a:p>
            <a:r>
              <a:rPr lang="en-GB">
                <a:latin typeface="Avenir Next LT Pro" panose="020B0504020202020204" pitchFamily="34" charset="0"/>
              </a:rPr>
              <a:t>Project Outline – use of maps </a:t>
            </a:r>
          </a:p>
        </p:txBody>
      </p:sp>
      <p:sp>
        <p:nvSpPr>
          <p:cNvPr id="3" name="TextBox 2">
            <a:extLst>
              <a:ext uri="{FF2B5EF4-FFF2-40B4-BE49-F238E27FC236}">
                <a16:creationId xmlns:a16="http://schemas.microsoft.com/office/drawing/2014/main" id="{D92338BA-9D19-D305-2D90-6CCEAEB61AC0}"/>
              </a:ext>
            </a:extLst>
          </p:cNvPr>
          <p:cNvSpPr txBox="1"/>
          <p:nvPr/>
        </p:nvSpPr>
        <p:spPr>
          <a:xfrm>
            <a:off x="353375" y="1460381"/>
            <a:ext cx="6665990" cy="4524315"/>
          </a:xfrm>
          <a:prstGeom prst="rect">
            <a:avLst/>
          </a:prstGeom>
          <a:noFill/>
        </p:spPr>
        <p:txBody>
          <a:bodyPr wrap="square" rtlCol="0">
            <a:spAutoFit/>
          </a:bodyPr>
          <a:lstStyle/>
          <a:p>
            <a:pPr marL="285750" indent="-285750">
              <a:buFont typeface="Arial" panose="020B0604020202020204" pitchFamily="34" charset="0"/>
              <a:buChar char="•"/>
            </a:pPr>
            <a:r>
              <a:rPr lang="en-GB" sz="1800"/>
              <a:t>The map acts as a blueprint for nature recovery.</a:t>
            </a:r>
          </a:p>
          <a:p>
            <a:endParaRPr lang="en-GB" sz="1800"/>
          </a:p>
          <a:p>
            <a:pPr marL="285750" indent="-285750">
              <a:buFont typeface="Arial" panose="020B0604020202020204" pitchFamily="34" charset="0"/>
              <a:buChar char="•"/>
            </a:pPr>
            <a:r>
              <a:rPr lang="en-GB"/>
              <a:t>Identifies specific locations where there is a particular opportunity to implement nature recovery action.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Each location is assigned a suggested action that would result in the biggest biodiversity benefit and wider benefit to people.</a:t>
            </a:r>
          </a:p>
          <a:p>
            <a:endParaRPr lang="en-GB"/>
          </a:p>
          <a:p>
            <a:pPr marL="285750" indent="-285750">
              <a:buFont typeface="Arial" panose="020B0604020202020204" pitchFamily="34" charset="0"/>
              <a:buChar char="•"/>
            </a:pPr>
            <a:r>
              <a:rPr lang="en-GB"/>
              <a:t>Opportunities are colour-coded and grouped into habitat type and priority species.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Can be used by anyone wishing to take action for nature recovery at any scale: local authorities, developers, conservation organisations, community groups and individuals. </a:t>
            </a:r>
          </a:p>
        </p:txBody>
      </p:sp>
      <p:pic>
        <p:nvPicPr>
          <p:cNvPr id="5" name="Picture 4">
            <a:extLst>
              <a:ext uri="{FF2B5EF4-FFF2-40B4-BE49-F238E27FC236}">
                <a16:creationId xmlns:a16="http://schemas.microsoft.com/office/drawing/2014/main" id="{B3D3DD5F-7700-D999-06C2-110042A4759C}"/>
              </a:ext>
            </a:extLst>
          </p:cNvPr>
          <p:cNvPicPr>
            <a:picLocks noChangeAspect="1"/>
          </p:cNvPicPr>
          <p:nvPr/>
        </p:nvPicPr>
        <p:blipFill>
          <a:blip r:embed="rId3"/>
          <a:srcRect l="31916" t="15686" r="35331" b="-2484"/>
          <a:stretch/>
        </p:blipFill>
        <p:spPr>
          <a:xfrm>
            <a:off x="7655859" y="1317812"/>
            <a:ext cx="3621742" cy="5698666"/>
          </a:xfrm>
          <a:prstGeom prst="rect">
            <a:avLst/>
          </a:prstGeom>
        </p:spPr>
      </p:pic>
    </p:spTree>
    <p:extLst>
      <p:ext uri="{BB962C8B-B14F-4D97-AF65-F5344CB8AC3E}">
        <p14:creationId xmlns:p14="http://schemas.microsoft.com/office/powerpoint/2010/main" val="73968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03EF6B-90E8-281F-98B1-FB62410B4395}"/>
              </a:ext>
            </a:extLst>
          </p:cNvPr>
          <p:cNvSpPr>
            <a:spLocks noGrp="1"/>
          </p:cNvSpPr>
          <p:nvPr>
            <p:ph type="title"/>
          </p:nvPr>
        </p:nvSpPr>
        <p:spPr/>
        <p:txBody>
          <a:bodyPr/>
          <a:lstStyle/>
          <a:p>
            <a:r>
              <a:rPr lang="en-GB">
                <a:latin typeface="Avenir Next LT Pro" panose="020B0504020202020204" pitchFamily="34" charset="0"/>
              </a:rPr>
              <a:t>Project Outline </a:t>
            </a:r>
          </a:p>
        </p:txBody>
      </p:sp>
      <p:sp>
        <p:nvSpPr>
          <p:cNvPr id="2" name="TextBox 1">
            <a:extLst>
              <a:ext uri="{FF2B5EF4-FFF2-40B4-BE49-F238E27FC236}">
                <a16:creationId xmlns:a16="http://schemas.microsoft.com/office/drawing/2014/main" id="{88DEC6F3-E01B-9914-1814-88AF7325BE15}"/>
              </a:ext>
            </a:extLst>
          </p:cNvPr>
          <p:cNvSpPr txBox="1"/>
          <p:nvPr/>
        </p:nvSpPr>
        <p:spPr>
          <a:xfrm>
            <a:off x="649210" y="1408944"/>
            <a:ext cx="11108699"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3200" b="1">
                <a:latin typeface="Avenir Next LT Pro"/>
                <a:cs typeface="Arial"/>
              </a:rPr>
              <a:t>What we want to find out </a:t>
            </a:r>
            <a:endParaRPr lang="en-US"/>
          </a:p>
        </p:txBody>
      </p:sp>
      <p:sp>
        <p:nvSpPr>
          <p:cNvPr id="3" name="TextBox 2">
            <a:extLst>
              <a:ext uri="{FF2B5EF4-FFF2-40B4-BE49-F238E27FC236}">
                <a16:creationId xmlns:a16="http://schemas.microsoft.com/office/drawing/2014/main" id="{2E52568E-2858-6057-7C5F-458AB502A040}"/>
              </a:ext>
            </a:extLst>
          </p:cNvPr>
          <p:cNvSpPr txBox="1"/>
          <p:nvPr/>
        </p:nvSpPr>
        <p:spPr>
          <a:xfrm>
            <a:off x="678272" y="2118384"/>
            <a:ext cx="7676833" cy="3170099"/>
          </a:xfrm>
          <a:prstGeom prst="rect">
            <a:avLst/>
          </a:prstGeom>
          <a:noFill/>
        </p:spPr>
        <p:txBody>
          <a:bodyPr wrap="square" rtlCol="0">
            <a:spAutoFit/>
          </a:bodyPr>
          <a:lstStyle/>
          <a:p>
            <a:pPr marL="285750" indent="-285750">
              <a:buFont typeface="Arial" panose="020B0604020202020204" pitchFamily="34" charset="0"/>
              <a:buChar char="•"/>
            </a:pPr>
            <a:r>
              <a:rPr lang="en-GB" sz="2000"/>
              <a:t>Have we got the priorities right? </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Have we missed any opportunities for nature recovery?</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Is there anything we’ve got wrong?</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Is it easy to understand/use?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What do people need to be able to take action? (guidance, funding, support, partnerships)</a:t>
            </a:r>
          </a:p>
        </p:txBody>
      </p:sp>
    </p:spTree>
    <p:extLst>
      <p:ext uri="{BB962C8B-B14F-4D97-AF65-F5344CB8AC3E}">
        <p14:creationId xmlns:p14="http://schemas.microsoft.com/office/powerpoint/2010/main" val="334066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AB73-B2BF-3D17-97F2-250197BD25FB}"/>
              </a:ext>
            </a:extLst>
          </p:cNvPr>
          <p:cNvSpPr>
            <a:spLocks noGrp="1"/>
          </p:cNvSpPr>
          <p:nvPr>
            <p:ph type="ctrTitle"/>
          </p:nvPr>
        </p:nvSpPr>
        <p:spPr/>
        <p:txBody>
          <a:bodyPr/>
          <a:lstStyle/>
          <a:p>
            <a:r>
              <a:rPr lang="en-US">
                <a:latin typeface="Metropolis"/>
                <a:cs typeface="Arial"/>
              </a:rPr>
              <a:t>Questions</a:t>
            </a:r>
            <a:endParaRPr lang="en-US"/>
          </a:p>
        </p:txBody>
      </p:sp>
      <p:pic>
        <p:nvPicPr>
          <p:cNvPr id="5" name="Picture Placeholder 4" descr="Different colored question marks">
            <a:extLst>
              <a:ext uri="{FF2B5EF4-FFF2-40B4-BE49-F238E27FC236}">
                <a16:creationId xmlns:a16="http://schemas.microsoft.com/office/drawing/2014/main" id="{38AB98AD-994E-6D02-2B9D-2E51D90F694C}"/>
              </a:ext>
            </a:extLst>
          </p:cNvPr>
          <p:cNvPicPr>
            <a:picLocks noGrp="1" noChangeAspect="1"/>
          </p:cNvPicPr>
          <p:nvPr>
            <p:ph type="pic" idx="10"/>
          </p:nvPr>
        </p:nvPicPr>
        <p:blipFill>
          <a:blip r:embed="rId2"/>
          <a:srcRect l="24999" r="24999"/>
          <a:stretch/>
        </p:blipFill>
        <p:spPr/>
      </p:pic>
    </p:spTree>
    <p:extLst>
      <p:ext uri="{BB962C8B-B14F-4D97-AF65-F5344CB8AC3E}">
        <p14:creationId xmlns:p14="http://schemas.microsoft.com/office/powerpoint/2010/main" val="289978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DC9FD-7FA9-742B-BE42-04806B36C1C8}"/>
              </a:ext>
            </a:extLst>
          </p:cNvPr>
          <p:cNvSpPr>
            <a:spLocks noGrp="1"/>
          </p:cNvSpPr>
          <p:nvPr>
            <p:ph type="title"/>
          </p:nvPr>
        </p:nvSpPr>
        <p:spPr/>
        <p:txBody>
          <a:bodyPr/>
          <a:lstStyle/>
          <a:p>
            <a:r>
              <a:rPr lang="en-GB">
                <a:latin typeface="Avenir Next LT Pro" panose="020B0504020202020204" pitchFamily="34" charset="0"/>
                <a:cs typeface="Arial"/>
              </a:rPr>
              <a:t>Work with us</a:t>
            </a:r>
          </a:p>
        </p:txBody>
      </p:sp>
      <p:sp>
        <p:nvSpPr>
          <p:cNvPr id="2" name="TextBox 1">
            <a:extLst>
              <a:ext uri="{FF2B5EF4-FFF2-40B4-BE49-F238E27FC236}">
                <a16:creationId xmlns:a16="http://schemas.microsoft.com/office/drawing/2014/main" id="{031C59D2-3F94-4CAB-A12D-842C45ADC65D}"/>
              </a:ext>
            </a:extLst>
          </p:cNvPr>
          <p:cNvSpPr txBox="1"/>
          <p:nvPr/>
        </p:nvSpPr>
        <p:spPr>
          <a:xfrm>
            <a:off x="0" y="1718597"/>
            <a:ext cx="12192000" cy="24865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endParaRPr lang="en-GB" sz="3200" b="1">
              <a:latin typeface="Avenir Next LT Pro" panose="020B0504020202020204" pitchFamily="34" charset="0"/>
              <a:ea typeface="+mn-lt"/>
              <a:cs typeface="+mn-lt"/>
            </a:endParaRPr>
          </a:p>
          <a:p>
            <a:pPr algn="ctr">
              <a:lnSpc>
                <a:spcPct val="150000"/>
              </a:lnSpc>
            </a:pPr>
            <a:r>
              <a:rPr lang="en-GB" sz="3800" b="1">
                <a:latin typeface="Avenir Next LT Pro"/>
                <a:ea typeface="+mn-lt"/>
                <a:cs typeface="+mn-lt"/>
              </a:rPr>
              <a:t>Chloe Payne</a:t>
            </a:r>
          </a:p>
          <a:p>
            <a:pPr algn="ctr">
              <a:lnSpc>
                <a:spcPct val="150000"/>
              </a:lnSpc>
            </a:pPr>
            <a:r>
              <a:rPr lang="en-GB" sz="3800" b="1">
                <a:latin typeface="Avenir Next LT Pro"/>
                <a:ea typeface="+mn-lt"/>
                <a:cs typeface="+mn-lt"/>
              </a:rPr>
              <a:t>Engagement Officer</a:t>
            </a:r>
          </a:p>
        </p:txBody>
      </p:sp>
    </p:spTree>
    <p:extLst>
      <p:ext uri="{BB962C8B-B14F-4D97-AF65-F5344CB8AC3E}">
        <p14:creationId xmlns:p14="http://schemas.microsoft.com/office/powerpoint/2010/main" val="3879494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0DC9FD-7FA9-742B-BE42-04806B36C1C8}"/>
              </a:ext>
            </a:extLst>
          </p:cNvPr>
          <p:cNvSpPr>
            <a:spLocks noGrp="1"/>
          </p:cNvSpPr>
          <p:nvPr>
            <p:ph type="title"/>
          </p:nvPr>
        </p:nvSpPr>
        <p:spPr/>
        <p:txBody>
          <a:bodyPr/>
          <a:lstStyle/>
          <a:p>
            <a:r>
              <a:rPr lang="en-GB">
                <a:latin typeface="Avenir Next LT Pro"/>
                <a:cs typeface="Arial"/>
              </a:rPr>
              <a:t>Who we want to speak to – audience </a:t>
            </a:r>
            <a:endParaRPr lang="en-GB">
              <a:latin typeface="Avenir Next LT Pro" panose="020B0504020202020204" pitchFamily="34" charset="0"/>
              <a:cs typeface="Arial"/>
            </a:endParaRPr>
          </a:p>
        </p:txBody>
      </p:sp>
      <p:sp>
        <p:nvSpPr>
          <p:cNvPr id="2" name="TextBox 1">
            <a:extLst>
              <a:ext uri="{FF2B5EF4-FFF2-40B4-BE49-F238E27FC236}">
                <a16:creationId xmlns:a16="http://schemas.microsoft.com/office/drawing/2014/main" id="{031C59D2-3F94-4CAB-A12D-842C45ADC65D}"/>
              </a:ext>
            </a:extLst>
          </p:cNvPr>
          <p:cNvSpPr txBox="1"/>
          <p:nvPr/>
        </p:nvSpPr>
        <p:spPr>
          <a:xfrm>
            <a:off x="634020" y="1356572"/>
            <a:ext cx="10645277"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endParaRPr lang="en-GB" sz="2400">
              <a:solidFill>
                <a:srgbClr val="00000E"/>
              </a:solidFill>
              <a:latin typeface="Arial"/>
              <a:ea typeface="+mn-lt"/>
              <a:cs typeface="+mn-lt"/>
            </a:endParaRPr>
          </a:p>
          <a:p>
            <a:pPr marL="342900" indent="-342900">
              <a:buFont typeface="Arial" panose="020B0604020202020204" pitchFamily="34" charset="0"/>
              <a:buChar char="•"/>
            </a:pPr>
            <a:r>
              <a:rPr lang="en-GB" sz="2400">
                <a:latin typeface="Arial"/>
                <a:ea typeface="Verdana"/>
                <a:cs typeface="Verdana" panose="020B0604030504040204" pitchFamily="34" charset="0"/>
              </a:rPr>
              <a:t>The audience is people who are digitally excluded </a:t>
            </a:r>
            <a:r>
              <a:rPr lang="en-GB" sz="2400" b="1">
                <a:latin typeface="Arial"/>
                <a:ea typeface="Verdana"/>
                <a:cs typeface="Verdana" panose="020B0604030504040204" pitchFamily="34" charset="0"/>
              </a:rPr>
              <a:t>and </a:t>
            </a:r>
            <a:r>
              <a:rPr lang="en-GB" sz="2400">
                <a:latin typeface="Arial"/>
                <a:ea typeface="Verdana"/>
                <a:cs typeface="Verdana" panose="020B0604030504040204" pitchFamily="34" charset="0"/>
              </a:rPr>
              <a:t>living in Halton, Knowsley, St Helens or Wirral.</a:t>
            </a:r>
            <a:endParaRPr lang="en-GB" sz="2400">
              <a:effectLst/>
              <a:latin typeface="Arial"/>
              <a:ea typeface="Verdana"/>
              <a:cs typeface="Arial"/>
            </a:endParaRPr>
          </a:p>
          <a:p>
            <a:pPr marL="342900" indent="-342900">
              <a:buFont typeface="Arial" panose="020B0604020202020204" pitchFamily="34" charset="0"/>
              <a:buChar char="•"/>
            </a:pPr>
            <a:endParaRPr lang="en-GB" sz="2400">
              <a:solidFill>
                <a:srgbClr val="00000E"/>
              </a:solidFill>
              <a:latin typeface="Arial"/>
              <a:ea typeface="Verdana"/>
              <a:cs typeface="Lato"/>
            </a:endParaRPr>
          </a:p>
          <a:p>
            <a:pPr marL="342900" indent="-342900">
              <a:buFont typeface="Arial" panose="020B0604020202020204" pitchFamily="34" charset="0"/>
              <a:buChar char="•"/>
            </a:pPr>
            <a:r>
              <a:rPr lang="en-GB" sz="2400">
                <a:solidFill>
                  <a:srgbClr val="000000"/>
                </a:solidFill>
                <a:latin typeface="Arial"/>
                <a:ea typeface="Lato"/>
                <a:cs typeface="Lato"/>
              </a:rPr>
              <a:t>For the purposes of this commission, being ‘digitally excluded’ means not having access to the internet or a computer/laptop/</a:t>
            </a:r>
            <a:r>
              <a:rPr lang="en-GB" sz="2400" err="1">
                <a:solidFill>
                  <a:srgbClr val="000000"/>
                </a:solidFill>
                <a:latin typeface="Arial"/>
                <a:ea typeface="Lato"/>
                <a:cs typeface="Lato"/>
              </a:rPr>
              <a:t>ipad</a:t>
            </a:r>
            <a:r>
              <a:rPr lang="en-GB" sz="2400">
                <a:solidFill>
                  <a:srgbClr val="000000"/>
                </a:solidFill>
                <a:latin typeface="Arial"/>
                <a:ea typeface="Lato"/>
                <a:cs typeface="Lato"/>
              </a:rPr>
              <a:t>/smart phone and/or not having the necessary skills to be able to take part in an online survey. </a:t>
            </a:r>
            <a:endParaRPr lang="en-GB" sz="2400">
              <a:effectLst/>
              <a:latin typeface="Arial"/>
              <a:ea typeface="Verdana"/>
              <a:cs typeface="Arial"/>
            </a:endParaRPr>
          </a:p>
          <a:p>
            <a:pPr marL="342900" indent="-342900">
              <a:buFont typeface="Arial" panose="020B0604020202020204" pitchFamily="34" charset="0"/>
              <a:buChar char="•"/>
            </a:pPr>
            <a:endParaRPr lang="en-GB">
              <a:latin typeface="Arial"/>
              <a:ea typeface="Calibri" panose="020F0502020204030204" pitchFamily="34" charset="0"/>
              <a:cs typeface="+mn-lt"/>
            </a:endParaRPr>
          </a:p>
          <a:p>
            <a:endParaRPr lang="en-GB">
              <a:latin typeface="Arial"/>
              <a:ea typeface="+mn-lt"/>
              <a:cs typeface="+mn-lt"/>
            </a:endParaRPr>
          </a:p>
          <a:p>
            <a:pPr marL="342900" indent="-342900">
              <a:buFont typeface="Arial" panose="020B0604020202020204" pitchFamily="34" charset="0"/>
              <a:buChar char="•"/>
            </a:pPr>
            <a:endParaRPr lang="en-GB">
              <a:latin typeface="Arial"/>
              <a:ea typeface="+mn-lt"/>
              <a:cs typeface="+mn-lt"/>
            </a:endParaRPr>
          </a:p>
        </p:txBody>
      </p:sp>
    </p:spTree>
    <p:extLst>
      <p:ext uri="{BB962C8B-B14F-4D97-AF65-F5344CB8AC3E}">
        <p14:creationId xmlns:p14="http://schemas.microsoft.com/office/powerpoint/2010/main" val="2614655757"/>
      </p:ext>
    </p:extLst>
  </p:cSld>
  <p:clrMapOvr>
    <a:masterClrMapping/>
  </p:clrMapOvr>
</p:sld>
</file>

<file path=ppt/theme/theme1.xml><?xml version="1.0" encoding="utf-8"?>
<a:theme xmlns:a="http://schemas.openxmlformats.org/drawingml/2006/main" name="1_Office Theme">
  <a:themeElements>
    <a:clrScheme name="Purple">
      <a:dk1>
        <a:srgbClr val="00000E"/>
      </a:dk1>
      <a:lt1>
        <a:srgbClr val="FFFFFF"/>
      </a:lt1>
      <a:dk2>
        <a:srgbClr val="000830"/>
      </a:dk2>
      <a:lt2>
        <a:srgbClr val="E7E6E6"/>
      </a:lt2>
      <a:accent1>
        <a:srgbClr val="E13A3E"/>
      </a:accent1>
      <a:accent2>
        <a:srgbClr val="F3AE26"/>
      </a:accent2>
      <a:accent3>
        <a:srgbClr val="9A2F8F"/>
      </a:accent3>
      <a:accent4>
        <a:srgbClr val="DE3090"/>
      </a:accent4>
      <a:accent5>
        <a:srgbClr val="38A34E"/>
      </a:accent5>
      <a:accent6>
        <a:srgbClr val="C9DA30"/>
      </a:accent6>
      <a:hlink>
        <a:srgbClr val="41AAED"/>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Powerpoint Template LCRCA_Metropolis" id="{A1CBC37D-61A1-4741-A48A-00FAAD581744}" vid="{52A39310-AD15-4ADD-9918-D3A4F6DFB8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55d435-b4cf-4dc3-bb48-9c5b684e75cb" xsi:nil="true"/>
    <lcf76f155ced4ddcb4097134ff3c332f xmlns="c10586e8-af46-4e8e-b674-f198b59d39fe">
      <Terms xmlns="http://schemas.microsoft.com/office/infopath/2007/PartnerControls"/>
    </lcf76f155ced4ddcb4097134ff3c332f>
    <_Flow_SignoffStatus xmlns="c10586e8-af46-4e8e-b674-f198b59d39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5BEADF36C111408063E17C162B9A91" ma:contentTypeVersion="21" ma:contentTypeDescription="Create a new document." ma:contentTypeScope="" ma:versionID="68fef5a9198b18919a334ebd82068f7a">
  <xsd:schema xmlns:xsd="http://www.w3.org/2001/XMLSchema" xmlns:xs="http://www.w3.org/2001/XMLSchema" xmlns:p="http://schemas.microsoft.com/office/2006/metadata/properties" xmlns:ns2="c10586e8-af46-4e8e-b674-f198b59d39fe" xmlns:ns3="47e82da8-b150-468c-b288-85b6faee539d" xmlns:ns4="5655d435-b4cf-4dc3-bb48-9c5b684e75cb" targetNamespace="http://schemas.microsoft.com/office/2006/metadata/properties" ma:root="true" ma:fieldsID="35ff8ab1abf32b966967f461c6313521" ns2:_="" ns3:_="" ns4:_="">
    <xsd:import namespace="c10586e8-af46-4e8e-b674-f198b59d39fe"/>
    <xsd:import namespace="47e82da8-b150-468c-b288-85b6faee539d"/>
    <xsd:import namespace="5655d435-b4cf-4dc3-bb48-9c5b684e75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4:TaxCatchAll" minOccurs="0"/>
                <xsd:element ref="ns2:lcf76f155ced4ddcb4097134ff3c332f" minOccurs="0"/>
                <xsd:element ref="ns2:MediaServiceDateTaken" minOccurs="0"/>
                <xsd:element ref="ns2:MediaLengthInSeconds" minOccurs="0"/>
                <xsd:element ref="ns2:MediaServiceLocation"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586e8-af46-4e8e-b674-f198b59d3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baec11d-c73a-4c0b-be9b-b3f45a7f0e2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e82da8-b150-468c-b288-85b6faee539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55d435-b4cf-4dc3-bb48-9c5b684e75c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b9d9ac4-ab21-4972-a031-005c92ad3eb6}" ma:internalName="TaxCatchAll" ma:showField="CatchAllData" ma:web="47e82da8-b150-468c-b288-85b6faee53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272521-D528-4866-B758-73FCA43FAA6C}">
  <ds:schemaRefs>
    <ds:schemaRef ds:uri="http://schemas.microsoft.com/sharepoint/v3/contenttype/forms"/>
  </ds:schemaRefs>
</ds:datastoreItem>
</file>

<file path=customXml/itemProps2.xml><?xml version="1.0" encoding="utf-8"?>
<ds:datastoreItem xmlns:ds="http://schemas.openxmlformats.org/officeDocument/2006/customXml" ds:itemID="{FB245B45-8A36-43DD-9165-308F97553D08}">
  <ds:schemaRefs>
    <ds:schemaRef ds:uri="47e82da8-b150-468c-b288-85b6faee539d"/>
    <ds:schemaRef ds:uri="5655d435-b4cf-4dc3-bb48-9c5b684e75cb"/>
    <ds:schemaRef ds:uri="c10586e8-af46-4e8e-b674-f198b59d39f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39DF69-557C-48FC-8206-9B808758C6FC}">
  <ds:schemaRefs>
    <ds:schemaRef ds:uri="47e82da8-b150-468c-b288-85b6faee539d"/>
    <ds:schemaRef ds:uri="5655d435-b4cf-4dc3-bb48-9c5b684e75cb"/>
    <ds:schemaRef ds:uri="c10586e8-af46-4e8e-b674-f198b59d39f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1061</Words>
  <Application>Microsoft Office PowerPoint</Application>
  <PresentationFormat>Widescreen</PresentationFormat>
  <Paragraphs>116</Paragraphs>
  <Slides>13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Arial,Sans-Serif</vt:lpstr>
      <vt:lpstr>Avenir Next LT Pro</vt:lpstr>
      <vt:lpstr>Calibri</vt:lpstr>
      <vt:lpstr>Google Sans</vt:lpstr>
      <vt:lpstr>Metropolis</vt:lpstr>
      <vt:lpstr>Metropolis Extra Bold</vt:lpstr>
      <vt:lpstr>Symbol,Sans-Serif</vt:lpstr>
      <vt:lpstr>Verdana</vt:lpstr>
      <vt:lpstr>1_Office Theme</vt:lpstr>
      <vt:lpstr>Public Consultation</vt:lpstr>
      <vt:lpstr>Agenda</vt:lpstr>
      <vt:lpstr>PowerPoint Presentation</vt:lpstr>
      <vt:lpstr>Project Outline </vt:lpstr>
      <vt:lpstr>Project Outline – use of maps </vt:lpstr>
      <vt:lpstr>Project Outline </vt:lpstr>
      <vt:lpstr>Questions</vt:lpstr>
      <vt:lpstr>Work with us</vt:lpstr>
      <vt:lpstr>Who we want to speak to – audience </vt:lpstr>
      <vt:lpstr>Deliverables and budget </vt:lpstr>
      <vt:lpstr>Tips for applying </vt:lpstr>
      <vt:lpstr>Key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Paula</dc:creator>
  <cp:lastModifiedBy>Payne, Chloe</cp:lastModifiedBy>
  <cp:revision>2</cp:revision>
  <dcterms:created xsi:type="dcterms:W3CDTF">2023-07-18T13:51:07Z</dcterms:created>
  <dcterms:modified xsi:type="dcterms:W3CDTF">2025-01-08T10:37:27Z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0x010100375BEADF36C111408063E17C162B9A91</vt:lpwstr>
  </property>
  <property fmtid="{D5CDD505-2E9C-101B-9397-08002B2CF9AE}" pid="3" name="MediaServiceImageTags">
    <vt:lpwstr/>
  </property>
</Properties>
</file>