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sldIdLst>
    <p:sldId id="347" r:id="rId5"/>
    <p:sldId id="342" r:id="rId6"/>
    <p:sldId id="341" r:id="rId7"/>
    <p:sldId id="333" r:id="rId8"/>
    <p:sldId id="327" r:id="rId9"/>
    <p:sldId id="331" r:id="rId10"/>
    <p:sldId id="346" r:id="rId11"/>
    <p:sldId id="340" r:id="rId12"/>
    <p:sldId id="348" r:id="rId13"/>
    <p:sldId id="338" r:id="rId14"/>
    <p:sldId id="311" r:id="rId15"/>
    <p:sldId id="345" r:id="rId16"/>
    <p:sldId id="339" r:id="rId17"/>
    <p:sldId id="349" r:id="rId1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98F88E-DCD8-7936-204B-6EEBE12BE178}" name="Atkinson, Steve" initials="SA" userId="S::Steve.Atkinson@liverpoolcityregion-ca.gov.uk::5a2e2822-f2a4-4246-ba40-92e0441e4ca7" providerId="AD"/>
  <p188:author id="{48A936DD-B405-FFC4-ACF7-29107D1C6D98}" name="Payne, Chloe" initials="PC" userId="S::chloe.payne@liverpoolcityregion-ca.gov.uk::9566cea8-d740-455f-8928-bc22a5a5a5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9905E-F106-E7D8-A7E0-2E213DBB4992}" v="189" dt="2024-09-23T16:44:33.671"/>
    <p1510:client id="{CC3056D2-8A63-ACD0-F4C5-098E3E63B884}" v="608" dt="2024-09-24T08:24:46.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35CD1-09A7-4B6E-A1B8-6639DC9AB1D9}" type="datetimeFigureOut">
              <a:t>9/24/2024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AB033-2DBF-400E-B18E-303060FE1F3D}" type="slidenum">
              <a:t>‹#›</a:t>
            </a:fld>
            <a:endParaRPr lang="en-GB"/>
          </a:p>
        </p:txBody>
      </p:sp>
    </p:spTree>
    <p:extLst>
      <p:ext uri="{BB962C8B-B14F-4D97-AF65-F5344CB8AC3E}">
        <p14:creationId xmlns:p14="http://schemas.microsoft.com/office/powerpoint/2010/main" val="76647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GB"/>
              <a:t>Housekeeping and welcome</a:t>
            </a:r>
            <a:endParaRPr lang="en-US"/>
          </a:p>
          <a:p>
            <a:pPr>
              <a:defRPr/>
            </a:pPr>
            <a:endParaRPr lang="en-GB"/>
          </a:p>
          <a:p>
            <a:pPr marL="342900" indent="-342900">
              <a:lnSpc>
                <a:spcPct val="150000"/>
              </a:lnSpc>
              <a:buFont typeface="Symbol,Sans-Serif"/>
              <a:buChar char=""/>
              <a:defRPr/>
            </a:pPr>
            <a:r>
              <a:rPr lang="en-GB"/>
              <a:t>Chris to introduce herself, Sean, Ya Ching and Chloe</a:t>
            </a:r>
            <a:endParaRPr lang="en-US"/>
          </a:p>
          <a:p>
            <a:pPr marL="342900" indent="-342900">
              <a:lnSpc>
                <a:spcPct val="150000"/>
              </a:lnSpc>
              <a:buFont typeface="Symbol,Sans-Serif"/>
              <a:buChar char=""/>
              <a:defRPr/>
            </a:pPr>
            <a:r>
              <a:rPr lang="en-GB"/>
              <a:t>Questions can be submitted in </a:t>
            </a:r>
            <a:r>
              <a:rPr lang="en-GB">
                <a:effectLst/>
              </a:rPr>
              <a:t>the </a:t>
            </a:r>
            <a:r>
              <a:rPr lang="en-GB"/>
              <a:t>chat</a:t>
            </a:r>
            <a:r>
              <a:rPr lang="en-GB">
                <a:effectLst/>
              </a:rPr>
              <a:t>, </a:t>
            </a:r>
            <a:r>
              <a:rPr lang="en-GB"/>
              <a:t>or </a:t>
            </a:r>
            <a:r>
              <a:rPr lang="en-GB">
                <a:effectLst/>
              </a:rPr>
              <a:t>by </a:t>
            </a:r>
            <a:r>
              <a:rPr lang="en-GB"/>
              <a:t>raising virtual hand </a:t>
            </a:r>
            <a:endParaRPr lang="en-US">
              <a:ea typeface="Calibri"/>
              <a:cs typeface="Calibri"/>
            </a:endParaRPr>
          </a:p>
          <a:p>
            <a:pPr marL="342900" indent="-342900">
              <a:lnSpc>
                <a:spcPct val="150000"/>
              </a:lnSpc>
              <a:buFont typeface="Symbol,Sans-Serif"/>
              <a:buChar char=""/>
              <a:defRPr/>
            </a:pPr>
            <a:endParaRPr lang="en-GB"/>
          </a:p>
          <a:p>
            <a:pPr marL="342900" indent="-342900">
              <a:lnSpc>
                <a:spcPct val="150000"/>
              </a:lnSpc>
              <a:buFont typeface="Symbol,Sans-Serif"/>
              <a:buChar char=""/>
              <a:defRPr/>
            </a:pPr>
            <a:r>
              <a:rPr lang="en-GB"/>
              <a:t>Anything you're not sure of just let us know</a:t>
            </a:r>
            <a:endParaRPr lang="en-GB">
              <a:ea typeface="Calibri" panose="020F0502020204030204"/>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B18AB033-2DBF-400E-B18E-303060FE1F3D}" type="slidenum">
              <a:rPr lang="en-GB" smtClean="0"/>
              <a:t>2</a:t>
            </a:fld>
            <a:endParaRPr lang="en-GB"/>
          </a:p>
        </p:txBody>
      </p:sp>
    </p:spTree>
    <p:extLst>
      <p:ext uri="{BB962C8B-B14F-4D97-AF65-F5344CB8AC3E}">
        <p14:creationId xmlns:p14="http://schemas.microsoft.com/office/powerpoint/2010/main" val="101849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Calibri"/>
              <a:ea typeface="Calibri"/>
              <a:cs typeface="Calibri"/>
            </a:endParaRPr>
          </a:p>
          <a:p>
            <a:endParaRPr lang="en-GB"/>
          </a:p>
        </p:txBody>
      </p:sp>
      <p:sp>
        <p:nvSpPr>
          <p:cNvPr id="4" name="Slide Number Placeholder 3"/>
          <p:cNvSpPr>
            <a:spLocks noGrp="1"/>
          </p:cNvSpPr>
          <p:nvPr>
            <p:ph type="sldNum" sz="quarter" idx="5"/>
          </p:nvPr>
        </p:nvSpPr>
        <p:spPr/>
        <p:txBody>
          <a:bodyPr/>
          <a:lstStyle/>
          <a:p>
            <a:fld id="{B18AB033-2DBF-400E-B18E-303060FE1F3D}" type="slidenum">
              <a:rPr lang="en-GB" smtClean="0"/>
              <a:t>3</a:t>
            </a:fld>
            <a:endParaRPr lang="en-GB"/>
          </a:p>
        </p:txBody>
      </p:sp>
    </p:spTree>
    <p:extLst>
      <p:ext uri="{BB962C8B-B14F-4D97-AF65-F5344CB8AC3E}">
        <p14:creationId xmlns:p14="http://schemas.microsoft.com/office/powerpoint/2010/main" val="286429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sets out how we will invest in and transform, the public transport and road networks in Halton, Knowsley, Liverpool, Sefton, St Helens and Wirral to make travelling by walking, cycling, wheeling and public transport especially easier, cheaper and more accessible for everyone.</a:t>
            </a:r>
            <a:endParaRPr lang="en-US"/>
          </a:p>
        </p:txBody>
      </p:sp>
      <p:sp>
        <p:nvSpPr>
          <p:cNvPr id="4" name="Slide Number Placeholder 3"/>
          <p:cNvSpPr>
            <a:spLocks noGrp="1"/>
          </p:cNvSpPr>
          <p:nvPr>
            <p:ph type="sldNum" sz="quarter" idx="5"/>
          </p:nvPr>
        </p:nvSpPr>
        <p:spPr/>
        <p:txBody>
          <a:bodyPr/>
          <a:lstStyle/>
          <a:p>
            <a:fld id="{B18AB033-2DBF-400E-B18E-303060FE1F3D}" type="slidenum">
              <a:rPr lang="en-GB" smtClean="0"/>
              <a:t>4</a:t>
            </a:fld>
            <a:endParaRPr lang="en-GB"/>
          </a:p>
        </p:txBody>
      </p:sp>
    </p:spTree>
    <p:extLst>
      <p:ext uri="{BB962C8B-B14F-4D97-AF65-F5344CB8AC3E}">
        <p14:creationId xmlns:p14="http://schemas.microsoft.com/office/powerpoint/2010/main" val="387396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a:t>The Local Transport Plan contains 21 policies which set out how we will reduce carbon emissions to create a public transport that is tough to climate change, gives people more choices and helps us all to lead healthier and happier lives.</a:t>
            </a:r>
            <a:endParaRPr lang="en-US"/>
          </a:p>
          <a:p>
            <a:pPr>
              <a:lnSpc>
                <a:spcPct val="114999"/>
              </a:lnSpc>
            </a:pPr>
            <a:endParaRPr lang="en-GB">
              <a:ea typeface="Calibri" panose="020F0502020204030204"/>
              <a:cs typeface="Calibri" panose="020F0502020204030204"/>
            </a:endParaRPr>
          </a:p>
          <a:p>
            <a:pPr>
              <a:lnSpc>
                <a:spcPct val="114999"/>
              </a:lnSpc>
            </a:pPr>
            <a:r>
              <a:rPr lang="en-GB"/>
              <a:t>In 2022 we asked if people agreed with our vision and goals and used it to develop this plan, we now want to hear your views on the policies we’re proposing. Tell us, what do you like the sound of? What have we not thought of and how can we make sure transport works for everyone in our region?</a:t>
            </a:r>
            <a:endParaRPr lang="en-GB">
              <a:ea typeface="Calibri"/>
              <a:cs typeface="Calibri"/>
            </a:endParaRPr>
          </a:p>
          <a:p>
            <a:pPr>
              <a:lnSpc>
                <a:spcPct val="114999"/>
              </a:lnSpc>
            </a:pPr>
            <a:endParaRPr lang="en-GB"/>
          </a:p>
          <a:p>
            <a:pPr>
              <a:lnSpc>
                <a:spcPct val="114999"/>
              </a:lnSpc>
            </a:pPr>
            <a:r>
              <a:rPr lang="en-GB"/>
              <a:t>The public consultation will help us to understand a wide range of views and inputs to </a:t>
            </a:r>
            <a:r>
              <a:rPr lang="en-GB" u="sng"/>
              <a:t>enhance and improve </a:t>
            </a:r>
            <a:r>
              <a:rPr lang="en-GB"/>
              <a:t>proposed policies ahead of next stage.</a:t>
            </a:r>
            <a:endParaRPr lang="en-US"/>
          </a:p>
        </p:txBody>
      </p:sp>
      <p:sp>
        <p:nvSpPr>
          <p:cNvPr id="4" name="Slide Number Placeholder 3"/>
          <p:cNvSpPr>
            <a:spLocks noGrp="1"/>
          </p:cNvSpPr>
          <p:nvPr>
            <p:ph type="sldNum" sz="quarter" idx="5"/>
          </p:nvPr>
        </p:nvSpPr>
        <p:spPr/>
        <p:txBody>
          <a:bodyPr/>
          <a:lstStyle/>
          <a:p>
            <a:fld id="{B18AB033-2DBF-400E-B18E-303060FE1F3D}" type="slidenum">
              <a:rPr lang="en-US"/>
              <a:t>9</a:t>
            </a:fld>
            <a:endParaRPr lang="en-US"/>
          </a:p>
        </p:txBody>
      </p:sp>
    </p:spTree>
    <p:extLst>
      <p:ext uri="{BB962C8B-B14F-4D97-AF65-F5344CB8AC3E}">
        <p14:creationId xmlns:p14="http://schemas.microsoft.com/office/powerpoint/2010/main" val="352167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panose="020F0502020204030204"/>
                <a:cs typeface="Calibri" panose="020F0502020204030204"/>
              </a:rPr>
              <a:t>The survey is open to everyone but we know there are some groups in society who won't get involved or have their say. Which is why we are commissioning community engagement support.</a:t>
            </a:r>
          </a:p>
          <a:p>
            <a:endParaRPr lang="en-GB">
              <a:ea typeface="Calibri" panose="020F0502020204030204"/>
              <a:cs typeface="Calibri" panose="020F0502020204030204"/>
            </a:endParaRPr>
          </a:p>
          <a:p>
            <a:r>
              <a:rPr lang="en-GB" dirty="0">
                <a:ea typeface="Calibri" panose="020F0502020204030204"/>
                <a:cs typeface="Calibri" panose="020F0502020204030204"/>
              </a:rPr>
              <a:t>We'd like to hear from these three groups of people, we are also doing some separate work on making sure people who are digital excluded can take part.</a:t>
            </a:r>
          </a:p>
          <a:p>
            <a:endParaRPr lang="en-GB" dirty="0">
              <a:ea typeface="Calibri" panose="020F0502020204030204"/>
              <a:cs typeface="Calibri" panose="020F0502020204030204"/>
            </a:endParaRPr>
          </a:p>
          <a:p>
            <a:r>
              <a:rPr lang="en-GB" dirty="0"/>
              <a:t>Lower socio-economic backgrounds for this consultation is defined as people living in Liverpool City Region’s most deprived communities. We’re particularly interested in hearing from communities in East Wirral, North Liverpool, South Sefton and Knowsley. This could be people who are unemployed, have a low income or work in a semi-skilled or unskilled job and/or claim benefits or use a food bank </a:t>
            </a:r>
            <a:endParaRPr lang="en-GB" dirty="0">
              <a:ea typeface="Calibri"/>
              <a:cs typeface="Calibri"/>
            </a:endParaRPr>
          </a:p>
          <a:p>
            <a:endParaRPr lang="en-GB">
              <a:ea typeface="Calibri"/>
              <a:cs typeface="Calibri"/>
            </a:endParaRPr>
          </a:p>
          <a:p>
            <a:r>
              <a:rPr lang="en-GB" dirty="0"/>
              <a:t>You must be a community organisation to apply and be signed up to our community suppliers network - </a:t>
            </a:r>
            <a:r>
              <a:rPr lang="en-GB" dirty="0" err="1"/>
              <a:t>i.e</a:t>
            </a:r>
            <a:r>
              <a:rPr lang="en-GB" dirty="0"/>
              <a:t> Charitable Company, Community Interest Company (CIC), Charitable Incorporated Organisation (CIO), Social Housing Provider, Community Benefit Society, Trust, Other Registered Charity and Unincorporated Association.</a:t>
            </a:r>
            <a:endParaRPr lang="en-GB" i="1" dirty="0">
              <a:ea typeface="Calibri" panose="020F0502020204030204"/>
              <a:cs typeface="Calibri" panose="020F0502020204030204"/>
            </a:endParaRPr>
          </a:p>
          <a:p>
            <a:endParaRPr lang="en-GB">
              <a:ea typeface="Calibri"/>
              <a:cs typeface="Calibri"/>
            </a:endParaRPr>
          </a:p>
          <a:p>
            <a:r>
              <a:rPr lang="en-GB" dirty="0">
                <a:ea typeface="Calibri"/>
                <a:cs typeface="Calibri"/>
              </a:rPr>
              <a:t>You know your community best – tell us in your proposal how you'll engage. </a:t>
            </a:r>
          </a:p>
          <a:p>
            <a:r>
              <a:rPr lang="en-GB" dirty="0">
                <a:ea typeface="Calibri"/>
                <a:cs typeface="Calibri"/>
              </a:rPr>
              <a:t>There are 21 policies in the plan and you'll need to engage on a minimum of 4 policies and we'll provide some guidance on the policies in the commissioning pack.</a:t>
            </a:r>
            <a:endParaRPr lang="en-GB" dirty="0"/>
          </a:p>
          <a:p>
            <a:endParaRPr lang="en-GB">
              <a:ea typeface="Calibri"/>
              <a:cs typeface="Calibri"/>
            </a:endParaRPr>
          </a:p>
          <a:p>
            <a:r>
              <a:rPr lang="en-GB" dirty="0">
                <a:ea typeface="Calibri"/>
                <a:cs typeface="Calibri"/>
              </a:rPr>
              <a:t>We're open to all types of proposals -</a:t>
            </a:r>
            <a:r>
              <a:rPr lang="en-GB" dirty="0"/>
              <a:t>focus groups/workshops/interviews - </a:t>
            </a:r>
            <a:r>
              <a:rPr lang="en-GB" dirty="0">
                <a:ea typeface="Calibri" panose="020F0502020204030204"/>
                <a:cs typeface="Calibri" panose="020F0502020204030204"/>
              </a:rPr>
              <a:t>due to the level of detail required in the final report, we will not consider artwork responses. </a:t>
            </a:r>
          </a:p>
          <a:p>
            <a:endParaRPr lang="en-GB"/>
          </a:p>
          <a:p>
            <a:r>
              <a:rPr lang="en-GB" dirty="0"/>
              <a:t>Demographic data must be recorded and a final report produced.</a:t>
            </a:r>
            <a:endParaRPr lang="en-GB" dirty="0">
              <a:ea typeface="Calibri"/>
              <a:cs typeface="Calibri"/>
            </a:endParaRPr>
          </a:p>
          <a:p>
            <a:endParaRPr lang="en-GB">
              <a:ea typeface="Calibri"/>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B18AB033-2DBF-400E-B18E-303060FE1F3D}" type="slidenum">
              <a:rPr lang="en-GB" smtClean="0"/>
              <a:t>10</a:t>
            </a:fld>
            <a:endParaRPr lang="en-GB"/>
          </a:p>
        </p:txBody>
      </p:sp>
    </p:spTree>
    <p:extLst>
      <p:ext uri="{BB962C8B-B14F-4D97-AF65-F5344CB8AC3E}">
        <p14:creationId xmlns:p14="http://schemas.microsoft.com/office/powerpoint/2010/main" val="344522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Engagement activity must take place before 15th December with one or more of the specified groups.</a:t>
            </a:r>
            <a:endParaRPr lang="en-US" dirty="0">
              <a:ea typeface="Calibri" panose="020F0502020204030204"/>
              <a:cs typeface="Calibri" panose="020F0502020204030204"/>
            </a:endParaRPr>
          </a:p>
          <a:p>
            <a:r>
              <a:rPr lang="en-GB" dirty="0"/>
              <a:t>A final report of findings and recommendations to be delivered by 20th December </a:t>
            </a:r>
            <a:endParaRPr lang="en-US" dirty="0">
              <a:ea typeface="Calibri" panose="020F0502020204030204"/>
              <a:cs typeface="Calibri" panose="020F0502020204030204"/>
            </a:endParaRPr>
          </a:p>
          <a:p>
            <a:r>
              <a:rPr lang="en-GB" dirty="0"/>
              <a:t>Total budget of £8,000 is available - this may be allocated to multiple organisations.</a:t>
            </a:r>
            <a:endParaRPr lang="en-GB" dirty="0">
              <a:ea typeface="Calibri"/>
              <a:cs typeface="Calibri"/>
            </a:endParaRPr>
          </a:p>
          <a:p>
            <a:r>
              <a:rPr lang="en-GB" dirty="0"/>
              <a:t>You can incentivise participation in the engagement and provide refreshments, this will need to be clearly costed in your proposal.</a:t>
            </a:r>
            <a:endParaRPr lang="en-GB" dirty="0">
              <a:ea typeface="Calibri" panose="020F0502020204030204"/>
              <a:cs typeface="Calibri" panose="020F0502020204030204"/>
            </a:endParaRPr>
          </a:p>
          <a:p>
            <a:r>
              <a:rPr lang="en-GB" dirty="0"/>
              <a:t>The commissioned organisation(s) will be asked to summarise the demographic data of participants mirroring what is asked in the survey, the number of people engaged, a response to each of the policies they have chosen and a produce a final report with a set of recommendations, which we will provide a template and guidance on.  </a:t>
            </a:r>
            <a:endParaRPr lang="en-GB" dirty="0">
              <a:latin typeface="Avenir Next LT Pro"/>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18AB033-2DBF-400E-B18E-303060FE1F3D}" type="slidenum">
              <a:rPr lang="en-GB" smtClean="0"/>
              <a:t>11</a:t>
            </a:fld>
            <a:endParaRPr lang="en-GB"/>
          </a:p>
        </p:txBody>
      </p:sp>
    </p:spTree>
    <p:extLst>
      <p:ext uri="{BB962C8B-B14F-4D97-AF65-F5344CB8AC3E}">
        <p14:creationId xmlns:p14="http://schemas.microsoft.com/office/powerpoint/2010/main" val="19247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GB" dirty="0"/>
              <a:t>Applications will open later today and close 5pm on Tuesday 8th October – we will send you the details after this meeting.</a:t>
            </a:r>
            <a:endParaRPr lang="en-GB" dirty="0">
              <a:ea typeface="Calibri" panose="020F0502020204030204"/>
              <a:cs typeface="Calibri" panose="020F0502020204030204"/>
            </a:endParaRPr>
          </a:p>
          <a:p>
            <a:pPr marL="342900" indent="-342900">
              <a:buFont typeface="Arial,Sans-Serif"/>
              <a:buChar char="•"/>
            </a:pPr>
            <a:endParaRPr lang="en-GB"/>
          </a:p>
          <a:p>
            <a:pPr marL="342900" indent="-342900">
              <a:buFont typeface="Arial,Sans-Serif"/>
              <a:buChar char="•"/>
            </a:pPr>
            <a:r>
              <a:rPr lang="en-GB" dirty="0"/>
              <a:t>It's a simple application form – asking: who you will engage with and how many people, what your proposals are and how much they will cost.</a:t>
            </a:r>
            <a:endParaRPr lang="en-US" dirty="0"/>
          </a:p>
          <a:p>
            <a:pPr marL="342900" indent="-342900">
              <a:buFont typeface="Arial,Sans-Serif"/>
              <a:buChar char="•"/>
            </a:pPr>
            <a:r>
              <a:rPr lang="en-GB" dirty="0">
                <a:ea typeface="Calibri"/>
                <a:cs typeface="Calibri"/>
              </a:rPr>
              <a:t>We'll provide you with a full commissioning brief and an example discussion guide to help you structure your response.</a:t>
            </a:r>
          </a:p>
          <a:p>
            <a:pPr marL="342900" indent="-342900">
              <a:buFont typeface="Arial,Sans-Serif"/>
              <a:buChar char="•"/>
            </a:pPr>
            <a:endParaRPr lang="en-GB"/>
          </a:p>
          <a:p>
            <a:pPr marL="342900" indent="-342900">
              <a:buFont typeface="Arial,Sans-Serif"/>
              <a:buChar char="•"/>
            </a:pPr>
            <a:r>
              <a:rPr lang="en-GB" dirty="0"/>
              <a:t>You'll need to demonstrate a good value for money. For example if you ask for £500 but only engage with 5 people, this would not demonstrate good value for money.</a:t>
            </a:r>
            <a:endParaRPr lang="en-US" dirty="0"/>
          </a:p>
          <a:p>
            <a:pPr marL="342900" indent="-342900">
              <a:buFont typeface="Arial,Sans-Serif"/>
              <a:buChar char="•"/>
            </a:pPr>
            <a:endParaRPr lang="en-GB"/>
          </a:p>
          <a:p>
            <a:pPr>
              <a:buFont typeface="Arial" panose="020B0604020202020204" pitchFamily="34" charset="0"/>
            </a:pPr>
            <a:endParaRPr lang="en-GB" sz="1200">
              <a:latin typeface="Avenir Next LT Pro" panose="020B0504020202020204" pitchFamily="34" charset="0"/>
              <a:ea typeface="+mn-lt"/>
              <a:cs typeface="+mn-lt"/>
            </a:endParaRPr>
          </a:p>
          <a:p>
            <a:pPr marL="342900" indent="-342900">
              <a:buFont typeface="Arial" panose="020B0604020202020204" pitchFamily="34" charset="0"/>
              <a:buChar char="•"/>
            </a:pPr>
            <a:endParaRPr lang="en-GB" sz="1200">
              <a:latin typeface="Avenir Next LT Pro" panose="020B0504020202020204" pitchFamily="34" charset="0"/>
              <a:ea typeface="+mn-lt"/>
              <a:cs typeface="+mn-lt"/>
            </a:endParaRPr>
          </a:p>
          <a:p>
            <a:endParaRPr lang="en-GB"/>
          </a:p>
        </p:txBody>
      </p:sp>
      <p:sp>
        <p:nvSpPr>
          <p:cNvPr id="4" name="Slide Number Placeholder 3"/>
          <p:cNvSpPr>
            <a:spLocks noGrp="1"/>
          </p:cNvSpPr>
          <p:nvPr>
            <p:ph type="sldNum" sz="quarter" idx="5"/>
          </p:nvPr>
        </p:nvSpPr>
        <p:spPr/>
        <p:txBody>
          <a:bodyPr/>
          <a:lstStyle/>
          <a:p>
            <a:fld id="{B18AB033-2DBF-400E-B18E-303060FE1F3D}" type="slidenum">
              <a:rPr lang="en-GB" smtClean="0"/>
              <a:t>12</a:t>
            </a:fld>
            <a:endParaRPr lang="en-GB"/>
          </a:p>
        </p:txBody>
      </p:sp>
    </p:spTree>
    <p:extLst>
      <p:ext uri="{BB962C8B-B14F-4D97-AF65-F5344CB8AC3E}">
        <p14:creationId xmlns:p14="http://schemas.microsoft.com/office/powerpoint/2010/main" val="74675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While the commissioning work takes place - public consultation is open 3rd October until 15th December.</a:t>
            </a:r>
          </a:p>
          <a:p>
            <a:r>
              <a:rPr lang="en-US" dirty="0">
                <a:ea typeface="Calibri"/>
                <a:cs typeface="Calibri"/>
              </a:rPr>
              <a:t>Invoices will be paid after the final report is submitted – we will work with you to make sure this is done as quickly as possible – but important to highlight in some cases the payment may be in the new year. If </a:t>
            </a:r>
            <a:r>
              <a:rPr lang="en-US" dirty="0" err="1">
                <a:ea typeface="Calibri"/>
                <a:cs typeface="Calibri"/>
              </a:rPr>
              <a:t>organisations</a:t>
            </a:r>
            <a:r>
              <a:rPr lang="en-US" dirty="0">
                <a:ea typeface="Calibri"/>
                <a:cs typeface="Calibri"/>
              </a:rPr>
              <a:t> have upfront costs we can look at part payments.</a:t>
            </a:r>
          </a:p>
        </p:txBody>
      </p:sp>
      <p:sp>
        <p:nvSpPr>
          <p:cNvPr id="4" name="Slide Number Placeholder 3"/>
          <p:cNvSpPr>
            <a:spLocks noGrp="1"/>
          </p:cNvSpPr>
          <p:nvPr>
            <p:ph type="sldNum" sz="quarter" idx="5"/>
          </p:nvPr>
        </p:nvSpPr>
        <p:spPr/>
        <p:txBody>
          <a:bodyPr/>
          <a:lstStyle/>
          <a:p>
            <a:fld id="{B18AB033-2DBF-400E-B18E-303060FE1F3D}" type="slidenum">
              <a:rPr lang="en-US"/>
              <a:t>13</a:t>
            </a:fld>
            <a:endParaRPr lang="en-US"/>
          </a:p>
        </p:txBody>
      </p:sp>
    </p:spTree>
    <p:extLst>
      <p:ext uri="{BB962C8B-B14F-4D97-AF65-F5344CB8AC3E}">
        <p14:creationId xmlns:p14="http://schemas.microsoft.com/office/powerpoint/2010/main" val="255052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questions about the commissioning process you can contact us via email</a:t>
            </a:r>
          </a:p>
        </p:txBody>
      </p:sp>
      <p:sp>
        <p:nvSpPr>
          <p:cNvPr id="4" name="Slide Number Placeholder 3"/>
          <p:cNvSpPr>
            <a:spLocks noGrp="1"/>
          </p:cNvSpPr>
          <p:nvPr>
            <p:ph type="sldNum" sz="quarter" idx="5"/>
          </p:nvPr>
        </p:nvSpPr>
        <p:spPr/>
        <p:txBody>
          <a:bodyPr/>
          <a:lstStyle/>
          <a:p>
            <a:fld id="{B18AB033-2DBF-400E-B18E-303060FE1F3D}" type="slidenum">
              <a:rPr lang="en-US"/>
              <a:t>14</a:t>
            </a:fld>
            <a:endParaRPr lang="en-US"/>
          </a:p>
        </p:txBody>
      </p:sp>
    </p:spTree>
    <p:extLst>
      <p:ext uri="{BB962C8B-B14F-4D97-AF65-F5344CB8AC3E}">
        <p14:creationId xmlns:p14="http://schemas.microsoft.com/office/powerpoint/2010/main" val="3826643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69E82D-9905-2EC1-AE35-D80F860B3F88}"/>
              </a:ext>
            </a:extLst>
          </p:cNvPr>
          <p:cNvSpPr/>
          <p:nvPr userDrawn="1"/>
        </p:nvSpPr>
        <p:spPr>
          <a:xfrm>
            <a:off x="0" y="0"/>
            <a:ext cx="12192000" cy="6858000"/>
          </a:xfrm>
          <a:prstGeom prst="rect">
            <a:avLst/>
          </a:prstGeom>
          <a:solidFill>
            <a:srgbClr val="514FA1"/>
          </a:solidFill>
          <a:ln>
            <a:solidFill>
              <a:srgbClr val="514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2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3C7B1F53-2268-F4E9-E0E4-D0A18B690F7A}"/>
              </a:ext>
            </a:extLst>
          </p:cNvPr>
          <p:cNvPicPr>
            <a:picLocks noChangeAspect="1"/>
          </p:cNvPicPr>
          <p:nvPr userDrawn="1"/>
        </p:nvPicPr>
        <p:blipFill>
          <a:blip r:embed="rId3"/>
          <a:srcRect/>
          <a:stretch/>
        </p:blipFill>
        <p:spPr>
          <a:xfrm>
            <a:off x="4548325" y="6107258"/>
            <a:ext cx="3095349" cy="606770"/>
          </a:xfrm>
          <a:prstGeom prst="rect">
            <a:avLst/>
          </a:prstGeom>
        </p:spPr>
      </p:pic>
    </p:spTree>
    <p:extLst>
      <p:ext uri="{BB962C8B-B14F-4D97-AF65-F5344CB8AC3E}">
        <p14:creationId xmlns:p14="http://schemas.microsoft.com/office/powerpoint/2010/main" val="203289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4D890-10BD-C9C5-F2A9-535B144DF7A6}"/>
              </a:ext>
            </a:extLst>
          </p:cNvPr>
          <p:cNvSpPr/>
          <p:nvPr userDrawn="1"/>
        </p:nvSpPr>
        <p:spPr>
          <a:xfrm>
            <a:off x="0" y="0"/>
            <a:ext cx="12192000" cy="6858000"/>
          </a:xfrm>
          <a:prstGeom prst="rect">
            <a:avLst/>
          </a:prstGeom>
          <a:solidFill>
            <a:srgbClr val="38A24D"/>
          </a:solidFill>
          <a:ln>
            <a:solidFill>
              <a:srgbClr val="38A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D1B6A0D6-53F5-A638-69E5-7284192E7117}"/>
              </a:ext>
            </a:extLst>
          </p:cNvPr>
          <p:cNvPicPr>
            <a:picLocks noChangeAspect="1"/>
          </p:cNvPicPr>
          <p:nvPr userDrawn="1"/>
        </p:nvPicPr>
        <p:blipFill>
          <a:blip r:embed="rId3"/>
          <a:srcRect/>
          <a:stretch/>
        </p:blipFill>
        <p:spPr>
          <a:xfrm>
            <a:off x="4548325" y="6107258"/>
            <a:ext cx="3095349" cy="606770"/>
          </a:xfrm>
          <a:prstGeom prst="rect">
            <a:avLst/>
          </a:prstGeom>
        </p:spPr>
      </p:pic>
    </p:spTree>
    <p:extLst>
      <p:ext uri="{BB962C8B-B14F-4D97-AF65-F5344CB8AC3E}">
        <p14:creationId xmlns:p14="http://schemas.microsoft.com/office/powerpoint/2010/main" val="200168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Image Slide 4">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38A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20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2">
            <a:extLst>
              <a:ext uri="{FF2B5EF4-FFF2-40B4-BE49-F238E27FC236}">
                <a16:creationId xmlns:a16="http://schemas.microsoft.com/office/drawing/2014/main" id="{802875E8-DC54-9E46-84A6-FEDFAE6B0B5E}"/>
              </a:ext>
            </a:extLst>
          </p:cNvPr>
          <p:cNvSpPr>
            <a:spLocks noGrp="1" noChangeAspect="1"/>
          </p:cNvSpPr>
          <p:nvPr>
            <p:ph type="pic" idx="10"/>
          </p:nvPr>
        </p:nvSpPr>
        <p:spPr>
          <a:xfrm>
            <a:off x="609600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a:extLst>
              <a:ext uri="{FF2B5EF4-FFF2-40B4-BE49-F238E27FC236}">
                <a16:creationId xmlns:a16="http://schemas.microsoft.com/office/drawing/2014/main" id="{81E0E83D-D708-AAF3-ECAC-D4F4F86741D6}"/>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2023066577"/>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38A24D"/>
          </a:solidFill>
          <a:ln>
            <a:solidFill>
              <a:srgbClr val="38A2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ubtitle 2">
            <a:extLst>
              <a:ext uri="{FF2B5EF4-FFF2-40B4-BE49-F238E27FC236}">
                <a16:creationId xmlns:a16="http://schemas.microsoft.com/office/drawing/2014/main" id="{1BCCB14B-EC9A-DBFE-1269-3D83803A085A}"/>
              </a:ext>
            </a:extLst>
          </p:cNvPr>
          <p:cNvSpPr txBox="1">
            <a:spLocks/>
          </p:cNvSpPr>
          <p:nvPr userDrawn="1"/>
        </p:nvSpPr>
        <p:spPr>
          <a:xfrm>
            <a:off x="6660259" y="1122363"/>
            <a:ext cx="5102522" cy="50409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Metropolis"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etropolis"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etropolis"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Click to e</a:t>
            </a:r>
          </a:p>
          <a:p>
            <a:r>
              <a:rPr lang="en-GB"/>
              <a:t>it Master subtitle style</a:t>
            </a:r>
            <a:endParaRPr lang="en-US"/>
          </a:p>
        </p:txBody>
      </p:sp>
      <p:sp>
        <p:nvSpPr>
          <p:cNvPr id="10" name="Text Placeholder 9">
            <a:extLst>
              <a:ext uri="{FF2B5EF4-FFF2-40B4-BE49-F238E27FC236}">
                <a16:creationId xmlns:a16="http://schemas.microsoft.com/office/drawing/2014/main" id="{4E9352DB-3D33-3343-C15F-F13656265EC0}"/>
              </a:ext>
            </a:extLst>
          </p:cNvPr>
          <p:cNvSpPr>
            <a:spLocks noGrp="1"/>
          </p:cNvSpPr>
          <p:nvPr>
            <p:ph type="body" sz="quarter" idx="10"/>
          </p:nvPr>
        </p:nvSpPr>
        <p:spPr>
          <a:xfrm>
            <a:off x="6584207" y="1095189"/>
            <a:ext cx="5254625" cy="1539727"/>
          </a:xfrm>
        </p:spPr>
        <p:txBody>
          <a:bodyPr>
            <a:normAutofit/>
          </a:bodyPr>
          <a:lstStyle>
            <a:lvl1pPr marL="0" indent="0" algn="ctr">
              <a:buNone/>
              <a:defRPr sz="5000" b="1">
                <a:solidFill>
                  <a:srgbClr val="38A24D"/>
                </a:solidFill>
              </a:defRPr>
            </a:lvl1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E61DAC0C-B492-54BD-06D7-017FC2AEC898}"/>
              </a:ext>
            </a:extLst>
          </p:cNvPr>
          <p:cNvSpPr>
            <a:spLocks noGrp="1"/>
          </p:cNvSpPr>
          <p:nvPr>
            <p:ph type="body" sz="quarter" idx="11"/>
          </p:nvPr>
        </p:nvSpPr>
        <p:spPr>
          <a:xfrm>
            <a:off x="6584950" y="2791325"/>
            <a:ext cx="5254625" cy="3371349"/>
          </a:xfrm>
        </p:spPr>
        <p:txBody>
          <a:bodyPr>
            <a:normAutofit/>
          </a:bodyPr>
          <a:lstStyle>
            <a:lvl1pPr marL="0" indent="0" algn="ctr">
              <a:buNone/>
              <a:defRPr sz="2000">
                <a:solidFill>
                  <a:schemeClr val="bg1">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6189F457-4984-D31F-74F5-CA9BE339F1EE}"/>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1763109406"/>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12701D-570F-1556-D450-EB5CE1E9F771}"/>
              </a:ext>
            </a:extLst>
          </p:cNvPr>
          <p:cNvSpPr/>
          <p:nvPr userDrawn="1"/>
        </p:nvSpPr>
        <p:spPr>
          <a:xfrm>
            <a:off x="0" y="0"/>
            <a:ext cx="12192000" cy="6858000"/>
          </a:xfrm>
          <a:prstGeom prst="rect">
            <a:avLst/>
          </a:prstGeom>
          <a:solidFill>
            <a:srgbClr val="E138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20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DD184BF5-F345-5773-D14B-1579C7007EAE}"/>
              </a:ext>
            </a:extLst>
          </p:cNvPr>
          <p:cNvPicPr>
            <a:picLocks noChangeAspect="1"/>
          </p:cNvPicPr>
          <p:nvPr userDrawn="1"/>
        </p:nvPicPr>
        <p:blipFill>
          <a:blip r:embed="rId3"/>
          <a:srcRect/>
          <a:stretch/>
        </p:blipFill>
        <p:spPr>
          <a:xfrm>
            <a:off x="4548325" y="6107258"/>
            <a:ext cx="3095349" cy="606770"/>
          </a:xfrm>
          <a:prstGeom prst="rect">
            <a:avLst/>
          </a:prstGeom>
        </p:spPr>
      </p:pic>
    </p:spTree>
    <p:extLst>
      <p:ext uri="{BB962C8B-B14F-4D97-AF65-F5344CB8AC3E}">
        <p14:creationId xmlns:p14="http://schemas.microsoft.com/office/powerpoint/2010/main" val="121713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mp; Image Slide 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EFECC4-0C89-7C5A-3BC2-79C01BB2CB8F}"/>
              </a:ext>
            </a:extLst>
          </p:cNvPr>
          <p:cNvSpPr/>
          <p:nvPr userDrawn="1"/>
        </p:nvSpPr>
        <p:spPr>
          <a:xfrm>
            <a:off x="0" y="0"/>
            <a:ext cx="6096000" cy="6858000"/>
          </a:xfrm>
          <a:prstGeom prst="rect">
            <a:avLst/>
          </a:prstGeom>
          <a:solidFill>
            <a:srgbClr val="E138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20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2">
            <a:extLst>
              <a:ext uri="{FF2B5EF4-FFF2-40B4-BE49-F238E27FC236}">
                <a16:creationId xmlns:a16="http://schemas.microsoft.com/office/drawing/2014/main" id="{802875E8-DC54-9E46-84A6-FEDFAE6B0B5E}"/>
              </a:ext>
            </a:extLst>
          </p:cNvPr>
          <p:cNvSpPr>
            <a:spLocks noGrp="1" noChangeAspect="1"/>
          </p:cNvSpPr>
          <p:nvPr>
            <p:ph type="pic" idx="10"/>
          </p:nvPr>
        </p:nvSpPr>
        <p:spPr>
          <a:xfrm>
            <a:off x="609600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4" name="Picture 3">
            <a:extLst>
              <a:ext uri="{FF2B5EF4-FFF2-40B4-BE49-F238E27FC236}">
                <a16:creationId xmlns:a16="http://schemas.microsoft.com/office/drawing/2014/main" id="{D85D581E-4606-C1C2-2B4C-4A9A5B6D441B}"/>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4141575370"/>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E1383C"/>
          </a:solidFill>
          <a:ln>
            <a:solidFill>
              <a:srgbClr val="E13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ubtitle 2">
            <a:extLst>
              <a:ext uri="{FF2B5EF4-FFF2-40B4-BE49-F238E27FC236}">
                <a16:creationId xmlns:a16="http://schemas.microsoft.com/office/drawing/2014/main" id="{1BCCB14B-EC9A-DBFE-1269-3D83803A085A}"/>
              </a:ext>
            </a:extLst>
          </p:cNvPr>
          <p:cNvSpPr txBox="1">
            <a:spLocks/>
          </p:cNvSpPr>
          <p:nvPr userDrawn="1"/>
        </p:nvSpPr>
        <p:spPr>
          <a:xfrm>
            <a:off x="6660259" y="1122363"/>
            <a:ext cx="5102522" cy="50409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Metropolis"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etropolis"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etropolis"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Click to e</a:t>
            </a:r>
          </a:p>
          <a:p>
            <a:r>
              <a:rPr lang="en-GB"/>
              <a:t>it Master subtitle style</a:t>
            </a:r>
            <a:endParaRPr lang="en-US"/>
          </a:p>
        </p:txBody>
      </p:sp>
      <p:sp>
        <p:nvSpPr>
          <p:cNvPr id="10" name="Text Placeholder 9">
            <a:extLst>
              <a:ext uri="{FF2B5EF4-FFF2-40B4-BE49-F238E27FC236}">
                <a16:creationId xmlns:a16="http://schemas.microsoft.com/office/drawing/2014/main" id="{4E9352DB-3D33-3343-C15F-F13656265EC0}"/>
              </a:ext>
            </a:extLst>
          </p:cNvPr>
          <p:cNvSpPr>
            <a:spLocks noGrp="1"/>
          </p:cNvSpPr>
          <p:nvPr>
            <p:ph type="body" sz="quarter" idx="10"/>
          </p:nvPr>
        </p:nvSpPr>
        <p:spPr>
          <a:xfrm>
            <a:off x="6584207" y="1095189"/>
            <a:ext cx="5254625" cy="1539727"/>
          </a:xfrm>
        </p:spPr>
        <p:txBody>
          <a:bodyPr>
            <a:normAutofit/>
          </a:bodyPr>
          <a:lstStyle>
            <a:lvl1pPr marL="0" indent="0" algn="ctr">
              <a:buNone/>
              <a:defRPr sz="5000" b="1">
                <a:solidFill>
                  <a:srgbClr val="E1383C"/>
                </a:solidFill>
              </a:defRPr>
            </a:lvl1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E61DAC0C-B492-54BD-06D7-017FC2AEC898}"/>
              </a:ext>
            </a:extLst>
          </p:cNvPr>
          <p:cNvSpPr>
            <a:spLocks noGrp="1"/>
          </p:cNvSpPr>
          <p:nvPr>
            <p:ph type="body" sz="quarter" idx="11"/>
          </p:nvPr>
        </p:nvSpPr>
        <p:spPr>
          <a:xfrm>
            <a:off x="6584950" y="2791325"/>
            <a:ext cx="5254625" cy="3371349"/>
          </a:xfrm>
        </p:spPr>
        <p:txBody>
          <a:bodyPr>
            <a:normAutofit/>
          </a:bodyPr>
          <a:lstStyle>
            <a:lvl1pPr marL="0" indent="0" algn="ctr">
              <a:buNone/>
              <a:defRPr sz="2000">
                <a:solidFill>
                  <a:schemeClr val="bg1">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1C18C395-9BBF-75F2-44D6-F3C229B4568D}"/>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2498468181"/>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5849" y="1681163"/>
            <a:ext cx="5193563" cy="823912"/>
          </a:xfrm>
        </p:spPr>
        <p:txBody>
          <a:bodyPr anchor="b"/>
          <a:lstStyle>
            <a:lvl1pPr marL="0" indent="0">
              <a:buNone/>
              <a:defRPr sz="2400" b="1">
                <a:solidFill>
                  <a:schemeClr val="tx2"/>
                </a:solidFill>
                <a:latin typeface="Metropolis" pitchFamily="2" charset="77"/>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5849" y="2505075"/>
            <a:ext cx="5201532" cy="3152013"/>
          </a:xfrm>
        </p:spPr>
        <p:txBody>
          <a:bodyPr/>
          <a:lstStyle>
            <a:lvl1pPr>
              <a:defRPr>
                <a:solidFill>
                  <a:schemeClr val="tx2"/>
                </a:solidFill>
                <a:latin typeface="Metropolis" pitchFamily="2" charset="77"/>
                <a:cs typeface="Arial" panose="020B0604020202020204" pitchFamily="34" charset="0"/>
              </a:defRPr>
            </a:lvl1pPr>
            <a:lvl2pPr>
              <a:defRPr>
                <a:solidFill>
                  <a:schemeClr val="tx2"/>
                </a:solidFill>
                <a:latin typeface="Metropolis" pitchFamily="2" charset="77"/>
                <a:cs typeface="Arial" panose="020B0604020202020204" pitchFamily="34" charset="0"/>
              </a:defRPr>
            </a:lvl2pPr>
            <a:lvl3pPr>
              <a:defRPr>
                <a:solidFill>
                  <a:schemeClr val="tx2"/>
                </a:solidFill>
                <a:latin typeface="Metropolis" pitchFamily="2" charset="77"/>
                <a:cs typeface="Arial" panose="020B0604020202020204" pitchFamily="34" charset="0"/>
              </a:defRPr>
            </a:lvl3pPr>
            <a:lvl4pPr>
              <a:defRPr>
                <a:solidFill>
                  <a:schemeClr val="tx2"/>
                </a:solidFill>
                <a:latin typeface="Metropolis" pitchFamily="2" charset="77"/>
                <a:cs typeface="Arial" panose="020B0604020202020204" pitchFamily="34" charset="0"/>
              </a:defRPr>
            </a:lvl4pPr>
            <a:lvl5pPr>
              <a:defRPr>
                <a:solidFill>
                  <a:schemeClr val="tx2"/>
                </a:solidFill>
                <a:latin typeface="Metropolis"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1577" y="1681163"/>
            <a:ext cx="5219140" cy="823912"/>
          </a:xfrm>
        </p:spPr>
        <p:txBody>
          <a:bodyPr anchor="b"/>
          <a:lstStyle>
            <a:lvl1pPr marL="0" indent="0">
              <a:buNone/>
              <a:defRPr sz="2400" b="1">
                <a:solidFill>
                  <a:schemeClr val="tx2"/>
                </a:solidFill>
                <a:latin typeface="Metropolis" pitchFamily="2" charset="77"/>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1577" y="2505075"/>
            <a:ext cx="5227148" cy="3152013"/>
          </a:xfrm>
        </p:spPr>
        <p:txBody>
          <a:bodyPr/>
          <a:lstStyle>
            <a:lvl1pPr>
              <a:defRPr>
                <a:solidFill>
                  <a:schemeClr val="tx2"/>
                </a:solidFill>
                <a:latin typeface="Metropolis" pitchFamily="2" charset="77"/>
                <a:cs typeface="Arial" panose="020B0604020202020204" pitchFamily="34" charset="0"/>
              </a:defRPr>
            </a:lvl1pPr>
            <a:lvl2pPr>
              <a:defRPr>
                <a:solidFill>
                  <a:schemeClr val="tx2"/>
                </a:solidFill>
                <a:latin typeface="Metropolis" pitchFamily="2" charset="77"/>
                <a:cs typeface="Arial" panose="020B0604020202020204" pitchFamily="34" charset="0"/>
              </a:defRPr>
            </a:lvl2pPr>
            <a:lvl3pPr>
              <a:defRPr>
                <a:solidFill>
                  <a:schemeClr val="tx2"/>
                </a:solidFill>
                <a:latin typeface="Metropolis" pitchFamily="2" charset="77"/>
                <a:cs typeface="Arial" panose="020B0604020202020204" pitchFamily="34" charset="0"/>
              </a:defRPr>
            </a:lvl3pPr>
            <a:lvl4pPr>
              <a:defRPr>
                <a:solidFill>
                  <a:schemeClr val="tx2"/>
                </a:solidFill>
                <a:latin typeface="Metropolis" pitchFamily="2" charset="77"/>
                <a:cs typeface="Arial" panose="020B0604020202020204" pitchFamily="34" charset="0"/>
              </a:defRPr>
            </a:lvl4pPr>
            <a:lvl5pPr>
              <a:defRPr>
                <a:solidFill>
                  <a:schemeClr val="tx2"/>
                </a:solidFill>
                <a:latin typeface="Metropolis"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831AD2E0-63EB-864C-B608-0C502203921D}"/>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E35D7207-6B4F-054D-B576-D406550470F1}"/>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974B24A3-3A7B-CB44-A9D3-D9483D23105D}"/>
              </a:ext>
            </a:extLst>
          </p:cNvPr>
          <p:cNvPicPr>
            <a:picLocks noChangeAspect="1"/>
          </p:cNvPicPr>
          <p:nvPr userDrawn="1"/>
        </p:nvPicPr>
        <p:blipFill>
          <a:blip r:embed="rId2"/>
          <a:srcRect/>
          <a:stretch/>
        </p:blipFill>
        <p:spPr>
          <a:xfrm>
            <a:off x="791689" y="6163293"/>
            <a:ext cx="3018555" cy="505607"/>
          </a:xfrm>
          <a:prstGeom prst="rect">
            <a:avLst/>
          </a:prstGeom>
        </p:spPr>
      </p:pic>
      <p:sp>
        <p:nvSpPr>
          <p:cNvPr id="13" name="Title 1">
            <a:extLst>
              <a:ext uri="{FF2B5EF4-FFF2-40B4-BE49-F238E27FC236}">
                <a16:creationId xmlns:a16="http://schemas.microsoft.com/office/drawing/2014/main" id="{EC472682-1029-3142-AA4B-4FCAE96223EF}"/>
              </a:ext>
            </a:extLst>
          </p:cNvPr>
          <p:cNvSpPr>
            <a:spLocks noGrp="1"/>
          </p:cNvSpPr>
          <p:nvPr>
            <p:ph type="title"/>
          </p:nvPr>
        </p:nvSpPr>
        <p:spPr>
          <a:xfrm>
            <a:off x="705849" y="256837"/>
            <a:ext cx="10682876" cy="1325563"/>
          </a:xfrm>
        </p:spPr>
        <p:txBody>
          <a:bodyPr/>
          <a:lstStyle>
            <a:lvl1pPr>
              <a:defRPr b="1">
                <a:solidFill>
                  <a:schemeClr val="tx2"/>
                </a:solidFill>
                <a:latin typeface="Metropolis" pitchFamily="2" charset="77"/>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6900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5849" y="1681163"/>
            <a:ext cx="3212277" cy="823912"/>
          </a:xfrm>
        </p:spPr>
        <p:txBody>
          <a:bodyPr anchor="b"/>
          <a:lstStyle>
            <a:lvl1pPr marL="0" indent="0">
              <a:buNone/>
              <a:defRPr sz="2400" b="1">
                <a:solidFill>
                  <a:schemeClr val="tx2"/>
                </a:solidFill>
                <a:latin typeface="Metropolis" pitchFamily="2" charset="77"/>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05849" y="2505075"/>
            <a:ext cx="3217205" cy="3152013"/>
          </a:xfrm>
        </p:spPr>
        <p:txBody>
          <a:bodyPr/>
          <a:lstStyle>
            <a:lvl1pPr>
              <a:defRPr>
                <a:solidFill>
                  <a:schemeClr val="tx2"/>
                </a:solidFill>
                <a:latin typeface="Metropolis" pitchFamily="2" charset="77"/>
                <a:cs typeface="Arial" panose="020B0604020202020204" pitchFamily="34" charset="0"/>
              </a:defRPr>
            </a:lvl1pPr>
            <a:lvl2pPr>
              <a:defRPr>
                <a:solidFill>
                  <a:schemeClr val="tx2"/>
                </a:solidFill>
                <a:latin typeface="Metropolis" pitchFamily="2" charset="77"/>
                <a:cs typeface="Arial" panose="020B0604020202020204" pitchFamily="34" charset="0"/>
              </a:defRPr>
            </a:lvl2pPr>
            <a:lvl3pPr>
              <a:defRPr>
                <a:solidFill>
                  <a:schemeClr val="tx2"/>
                </a:solidFill>
                <a:latin typeface="Metropolis" pitchFamily="2" charset="77"/>
                <a:cs typeface="Arial" panose="020B0604020202020204" pitchFamily="34" charset="0"/>
              </a:defRPr>
            </a:lvl3pPr>
            <a:lvl4pPr>
              <a:defRPr>
                <a:solidFill>
                  <a:schemeClr val="tx2"/>
                </a:solidFill>
                <a:latin typeface="Metropolis" pitchFamily="2" charset="77"/>
                <a:cs typeface="Arial" panose="020B0604020202020204" pitchFamily="34" charset="0"/>
              </a:defRPr>
            </a:lvl4pPr>
            <a:lvl5pPr>
              <a:defRPr>
                <a:solidFill>
                  <a:schemeClr val="tx2"/>
                </a:solidFill>
                <a:latin typeface="Metropolis"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831AD2E0-63EB-864C-B608-0C502203921D}"/>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E35D7207-6B4F-054D-B576-D406550470F1}"/>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974B24A3-3A7B-CB44-A9D3-D9483D23105D}"/>
              </a:ext>
            </a:extLst>
          </p:cNvPr>
          <p:cNvPicPr>
            <a:picLocks noChangeAspect="1"/>
          </p:cNvPicPr>
          <p:nvPr userDrawn="1"/>
        </p:nvPicPr>
        <p:blipFill>
          <a:blip r:embed="rId2"/>
          <a:srcRect/>
          <a:stretch/>
        </p:blipFill>
        <p:spPr>
          <a:xfrm>
            <a:off x="791689" y="6163293"/>
            <a:ext cx="3018555" cy="505607"/>
          </a:xfrm>
          <a:prstGeom prst="rect">
            <a:avLst/>
          </a:prstGeom>
        </p:spPr>
      </p:pic>
      <p:sp>
        <p:nvSpPr>
          <p:cNvPr id="13" name="Title 1">
            <a:extLst>
              <a:ext uri="{FF2B5EF4-FFF2-40B4-BE49-F238E27FC236}">
                <a16:creationId xmlns:a16="http://schemas.microsoft.com/office/drawing/2014/main" id="{EC472682-1029-3142-AA4B-4FCAE96223EF}"/>
              </a:ext>
            </a:extLst>
          </p:cNvPr>
          <p:cNvSpPr>
            <a:spLocks noGrp="1"/>
          </p:cNvSpPr>
          <p:nvPr>
            <p:ph type="title"/>
          </p:nvPr>
        </p:nvSpPr>
        <p:spPr>
          <a:xfrm>
            <a:off x="705849" y="256837"/>
            <a:ext cx="10682876" cy="1325563"/>
          </a:xfrm>
        </p:spPr>
        <p:txBody>
          <a:bodyPr/>
          <a:lstStyle>
            <a:lvl1pPr>
              <a:defRPr b="1">
                <a:solidFill>
                  <a:schemeClr val="tx2"/>
                </a:solidFill>
                <a:latin typeface="Metropolis" pitchFamily="2" charset="77"/>
                <a:cs typeface="Arial" panose="020B0604020202020204"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1AD0AC5B-753A-694A-869F-F648BF501143}"/>
              </a:ext>
            </a:extLst>
          </p:cNvPr>
          <p:cNvSpPr>
            <a:spLocks noGrp="1"/>
          </p:cNvSpPr>
          <p:nvPr>
            <p:ph type="body" idx="12"/>
          </p:nvPr>
        </p:nvSpPr>
        <p:spPr>
          <a:xfrm>
            <a:off x="4433756" y="1715781"/>
            <a:ext cx="3212277" cy="823912"/>
          </a:xfrm>
        </p:spPr>
        <p:txBody>
          <a:bodyPr anchor="b"/>
          <a:lstStyle>
            <a:lvl1pPr marL="0" indent="0">
              <a:buNone/>
              <a:defRPr sz="2400" b="1">
                <a:solidFill>
                  <a:schemeClr val="tx2"/>
                </a:solidFill>
                <a:latin typeface="Metropolis" pitchFamily="2" charset="77"/>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16150ACC-57B3-9E41-BCF8-B633E4EAC4B0}"/>
              </a:ext>
            </a:extLst>
          </p:cNvPr>
          <p:cNvSpPr>
            <a:spLocks noGrp="1"/>
          </p:cNvSpPr>
          <p:nvPr>
            <p:ph sz="half" idx="13"/>
          </p:nvPr>
        </p:nvSpPr>
        <p:spPr>
          <a:xfrm>
            <a:off x="4433756" y="2539693"/>
            <a:ext cx="3217205" cy="3152013"/>
          </a:xfrm>
        </p:spPr>
        <p:txBody>
          <a:bodyPr/>
          <a:lstStyle>
            <a:lvl1pPr>
              <a:defRPr>
                <a:solidFill>
                  <a:schemeClr val="tx2"/>
                </a:solidFill>
                <a:latin typeface="Metropolis" pitchFamily="2" charset="77"/>
                <a:cs typeface="Arial" panose="020B0604020202020204" pitchFamily="34" charset="0"/>
              </a:defRPr>
            </a:lvl1pPr>
            <a:lvl2pPr>
              <a:defRPr>
                <a:solidFill>
                  <a:schemeClr val="tx2"/>
                </a:solidFill>
                <a:latin typeface="Metropolis" pitchFamily="2" charset="77"/>
                <a:cs typeface="Arial" panose="020B0604020202020204" pitchFamily="34" charset="0"/>
              </a:defRPr>
            </a:lvl2pPr>
            <a:lvl3pPr>
              <a:defRPr>
                <a:solidFill>
                  <a:schemeClr val="tx2"/>
                </a:solidFill>
                <a:latin typeface="Metropolis" pitchFamily="2" charset="77"/>
                <a:cs typeface="Arial" panose="020B0604020202020204" pitchFamily="34" charset="0"/>
              </a:defRPr>
            </a:lvl3pPr>
            <a:lvl4pPr>
              <a:defRPr>
                <a:solidFill>
                  <a:schemeClr val="tx2"/>
                </a:solidFill>
                <a:latin typeface="Metropolis" pitchFamily="2" charset="77"/>
                <a:cs typeface="Arial" panose="020B0604020202020204" pitchFamily="34" charset="0"/>
              </a:defRPr>
            </a:lvl4pPr>
            <a:lvl5pPr>
              <a:defRPr>
                <a:solidFill>
                  <a:schemeClr val="tx2"/>
                </a:solidFill>
                <a:latin typeface="Metropolis"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7210EA26-F246-154D-8CD4-97E640BC1563}"/>
              </a:ext>
            </a:extLst>
          </p:cNvPr>
          <p:cNvSpPr>
            <a:spLocks noGrp="1"/>
          </p:cNvSpPr>
          <p:nvPr>
            <p:ph type="body" idx="14"/>
          </p:nvPr>
        </p:nvSpPr>
        <p:spPr>
          <a:xfrm>
            <a:off x="8171520" y="1681163"/>
            <a:ext cx="3212277" cy="823912"/>
          </a:xfrm>
        </p:spPr>
        <p:txBody>
          <a:bodyPr anchor="b"/>
          <a:lstStyle>
            <a:lvl1pPr marL="0" indent="0">
              <a:buNone/>
              <a:defRPr sz="2400" b="1">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1F2A6E15-9495-F44D-AA80-0A29B3FB9906}"/>
              </a:ext>
            </a:extLst>
          </p:cNvPr>
          <p:cNvSpPr>
            <a:spLocks noGrp="1"/>
          </p:cNvSpPr>
          <p:nvPr>
            <p:ph sz="half" idx="15"/>
          </p:nvPr>
        </p:nvSpPr>
        <p:spPr>
          <a:xfrm>
            <a:off x="8171520" y="2505075"/>
            <a:ext cx="3217205" cy="3152013"/>
          </a:xfrm>
        </p:spPr>
        <p:txBody>
          <a:bodyPr/>
          <a:lstStyle>
            <a:lvl1pPr>
              <a:defRPr>
                <a:solidFill>
                  <a:schemeClr val="tx2"/>
                </a:solidFill>
                <a:latin typeface="Metropolis" pitchFamily="2" charset="77"/>
                <a:cs typeface="Arial" panose="020B0604020202020204" pitchFamily="34" charset="0"/>
              </a:defRPr>
            </a:lvl1pPr>
            <a:lvl2pPr>
              <a:defRPr>
                <a:solidFill>
                  <a:schemeClr val="tx2"/>
                </a:solidFill>
                <a:latin typeface="Metropolis" pitchFamily="2" charset="77"/>
                <a:cs typeface="Arial" panose="020B0604020202020204" pitchFamily="34" charset="0"/>
              </a:defRPr>
            </a:lvl2pPr>
            <a:lvl3pPr>
              <a:defRPr>
                <a:solidFill>
                  <a:schemeClr val="tx2"/>
                </a:solidFill>
                <a:latin typeface="Metropolis" pitchFamily="2" charset="77"/>
                <a:cs typeface="Arial" panose="020B0604020202020204" pitchFamily="34" charset="0"/>
              </a:defRPr>
            </a:lvl3pPr>
            <a:lvl4pPr>
              <a:defRPr>
                <a:solidFill>
                  <a:schemeClr val="tx2"/>
                </a:solidFill>
                <a:latin typeface="Metropolis" pitchFamily="2" charset="77"/>
                <a:cs typeface="Arial" panose="020B0604020202020204" pitchFamily="34" charset="0"/>
              </a:defRPr>
            </a:lvl4pPr>
            <a:lvl5pPr>
              <a:defRPr>
                <a:solidFill>
                  <a:schemeClr val="tx2"/>
                </a:solidFill>
                <a:latin typeface="Metropolis"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163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05849" y="1840221"/>
            <a:ext cx="3217205" cy="3816868"/>
          </a:xfrm>
        </p:spPr>
        <p:txBody>
          <a:bodyPr>
            <a:normAutofit/>
          </a:bodyPr>
          <a:lstStyle>
            <a:lvl1pPr marL="0" indent="0">
              <a:buNone/>
              <a:defRPr sz="2000">
                <a:solidFill>
                  <a:schemeClr val="tx2"/>
                </a:solidFill>
                <a:latin typeface="Metropolis" pitchFamily="2" charset="77"/>
                <a:cs typeface="Arial" panose="020B0604020202020204" pitchFamily="34" charset="0"/>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Click to edit Master text styles</a:t>
            </a:r>
          </a:p>
        </p:txBody>
      </p:sp>
      <p:sp>
        <p:nvSpPr>
          <p:cNvPr id="10" name="Rectangle 9">
            <a:extLst>
              <a:ext uri="{FF2B5EF4-FFF2-40B4-BE49-F238E27FC236}">
                <a16:creationId xmlns:a16="http://schemas.microsoft.com/office/drawing/2014/main" id="{831AD2E0-63EB-864C-B608-0C502203921D}"/>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E35D7207-6B4F-054D-B576-D406550470F1}"/>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12" name="Picture 11">
            <a:extLst>
              <a:ext uri="{FF2B5EF4-FFF2-40B4-BE49-F238E27FC236}">
                <a16:creationId xmlns:a16="http://schemas.microsoft.com/office/drawing/2014/main" id="{974B24A3-3A7B-CB44-A9D3-D9483D23105D}"/>
              </a:ext>
            </a:extLst>
          </p:cNvPr>
          <p:cNvPicPr>
            <a:picLocks noChangeAspect="1"/>
          </p:cNvPicPr>
          <p:nvPr userDrawn="1"/>
        </p:nvPicPr>
        <p:blipFill>
          <a:blip r:embed="rId2"/>
          <a:srcRect/>
          <a:stretch/>
        </p:blipFill>
        <p:spPr>
          <a:xfrm>
            <a:off x="791689" y="6163293"/>
            <a:ext cx="3018555" cy="505607"/>
          </a:xfrm>
          <a:prstGeom prst="rect">
            <a:avLst/>
          </a:prstGeom>
        </p:spPr>
      </p:pic>
      <p:sp>
        <p:nvSpPr>
          <p:cNvPr id="13" name="Title 1">
            <a:extLst>
              <a:ext uri="{FF2B5EF4-FFF2-40B4-BE49-F238E27FC236}">
                <a16:creationId xmlns:a16="http://schemas.microsoft.com/office/drawing/2014/main" id="{EC472682-1029-3142-AA4B-4FCAE96223EF}"/>
              </a:ext>
            </a:extLst>
          </p:cNvPr>
          <p:cNvSpPr>
            <a:spLocks noGrp="1"/>
          </p:cNvSpPr>
          <p:nvPr>
            <p:ph type="title"/>
          </p:nvPr>
        </p:nvSpPr>
        <p:spPr>
          <a:xfrm>
            <a:off x="705849" y="256837"/>
            <a:ext cx="10682876" cy="1325563"/>
          </a:xfrm>
        </p:spPr>
        <p:txBody>
          <a:bodyPr/>
          <a:lstStyle>
            <a:lvl1pPr>
              <a:defRPr b="1">
                <a:solidFill>
                  <a:schemeClr val="tx2"/>
                </a:solidFill>
                <a:latin typeface="Metropolis" pitchFamily="2" charset="77"/>
                <a:cs typeface="Arial" panose="020B0604020202020204" pitchFamily="34" charset="0"/>
              </a:defRPr>
            </a:lvl1pPr>
          </a:lstStyle>
          <a:p>
            <a:r>
              <a:rPr lang="en-US"/>
              <a:t>Click to edit Master title style</a:t>
            </a:r>
          </a:p>
        </p:txBody>
      </p:sp>
      <p:sp>
        <p:nvSpPr>
          <p:cNvPr id="15" name="Content Placeholder 3">
            <a:extLst>
              <a:ext uri="{FF2B5EF4-FFF2-40B4-BE49-F238E27FC236}">
                <a16:creationId xmlns:a16="http://schemas.microsoft.com/office/drawing/2014/main" id="{16150ACC-57B3-9E41-BCF8-B633E4EAC4B0}"/>
              </a:ext>
            </a:extLst>
          </p:cNvPr>
          <p:cNvSpPr>
            <a:spLocks noGrp="1"/>
          </p:cNvSpPr>
          <p:nvPr>
            <p:ph sz="half" idx="13"/>
          </p:nvPr>
        </p:nvSpPr>
        <p:spPr>
          <a:xfrm>
            <a:off x="4433756" y="1874839"/>
            <a:ext cx="3217205" cy="3816868"/>
          </a:xfrm>
        </p:spPr>
        <p:txBody>
          <a:bodyPr>
            <a:normAutofit/>
          </a:bodyPr>
          <a:lstStyle>
            <a:lvl1pPr marL="0" indent="0">
              <a:buNone/>
              <a:defRPr sz="2000">
                <a:solidFill>
                  <a:schemeClr val="tx2"/>
                </a:solidFill>
                <a:latin typeface="Metropolis" pitchFamily="2" charset="77"/>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18" name="Content Placeholder 3">
            <a:extLst>
              <a:ext uri="{FF2B5EF4-FFF2-40B4-BE49-F238E27FC236}">
                <a16:creationId xmlns:a16="http://schemas.microsoft.com/office/drawing/2014/main" id="{966CF29B-7B4A-1443-8EBA-611D350F1B83}"/>
              </a:ext>
            </a:extLst>
          </p:cNvPr>
          <p:cNvSpPr>
            <a:spLocks noGrp="1"/>
          </p:cNvSpPr>
          <p:nvPr>
            <p:ph sz="half" idx="14"/>
          </p:nvPr>
        </p:nvSpPr>
        <p:spPr>
          <a:xfrm>
            <a:off x="8161663" y="1874839"/>
            <a:ext cx="3217205" cy="3816868"/>
          </a:xfrm>
        </p:spPr>
        <p:txBody>
          <a:bodyPr>
            <a:normAutofit/>
          </a:bodyPr>
          <a:lstStyle>
            <a:lvl1pPr marL="0" indent="0">
              <a:buNone/>
              <a:defRPr sz="2000">
                <a:solidFill>
                  <a:schemeClr val="tx2"/>
                </a:solidFill>
                <a:latin typeface="Metropolis" pitchFamily="2" charset="77"/>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29490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47344" y="1825625"/>
            <a:ext cx="3968496" cy="3861138"/>
          </a:xfrm>
        </p:spPr>
        <p:txBody>
          <a:bodyPr/>
          <a:lstStyle>
            <a:lvl1pPr marL="0" indent="0">
              <a:buFontTx/>
              <a:buNone/>
              <a:defRPr>
                <a:solidFill>
                  <a:schemeClr val="tx2"/>
                </a:solidFill>
                <a:latin typeface="Metropolis" pitchFamily="2" charset="77"/>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Content Placeholder 3"/>
          <p:cNvSpPr>
            <a:spLocks noGrp="1"/>
          </p:cNvSpPr>
          <p:nvPr>
            <p:ph sz="half" idx="2"/>
          </p:nvPr>
        </p:nvSpPr>
        <p:spPr>
          <a:xfrm>
            <a:off x="5181599" y="1825625"/>
            <a:ext cx="6207125" cy="3861138"/>
          </a:xfrm>
        </p:spPr>
        <p:txBody>
          <a:bodyPr/>
          <a:lstStyle>
            <a:lvl1pPr>
              <a:defRPr>
                <a:solidFill>
                  <a:schemeClr val="tx2"/>
                </a:solidFill>
                <a:latin typeface="Metropolis" pitchFamily="2" charset="77"/>
                <a:cs typeface="Arial" panose="020B0604020202020204" pitchFamily="34" charset="0"/>
              </a:defRPr>
            </a:lvl1pPr>
            <a:lvl2pPr>
              <a:defRPr>
                <a:solidFill>
                  <a:schemeClr val="tx2"/>
                </a:solidFill>
                <a:latin typeface="Metropolis" pitchFamily="2" charset="77"/>
                <a:cs typeface="Arial" panose="020B0604020202020204" pitchFamily="34" charset="0"/>
              </a:defRPr>
            </a:lvl2pPr>
            <a:lvl3pPr>
              <a:defRPr>
                <a:solidFill>
                  <a:schemeClr val="tx2"/>
                </a:solidFill>
                <a:latin typeface="Metropolis" pitchFamily="2" charset="77"/>
                <a:cs typeface="Arial" panose="020B0604020202020204" pitchFamily="34" charset="0"/>
              </a:defRPr>
            </a:lvl3pPr>
            <a:lvl4pPr>
              <a:defRPr>
                <a:solidFill>
                  <a:schemeClr val="tx2"/>
                </a:solidFill>
                <a:latin typeface="Metropolis" pitchFamily="2" charset="77"/>
                <a:cs typeface="Arial" panose="020B0604020202020204" pitchFamily="34" charset="0"/>
              </a:defRPr>
            </a:lvl4pPr>
            <a:lvl5pPr>
              <a:defRPr>
                <a:solidFill>
                  <a:schemeClr val="tx2"/>
                </a:solidFill>
                <a:latin typeface="Metropolis"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C63CD0D2-E490-CC49-90A9-A3DAE9085DAD}"/>
              </a:ext>
            </a:extLst>
          </p:cNvPr>
          <p:cNvSpPr>
            <a:spLocks noGrp="1"/>
          </p:cNvSpPr>
          <p:nvPr>
            <p:ph type="title"/>
          </p:nvPr>
        </p:nvSpPr>
        <p:spPr>
          <a:xfrm>
            <a:off x="705848" y="256837"/>
            <a:ext cx="10682875" cy="1325563"/>
          </a:xfrm>
        </p:spPr>
        <p:txBody>
          <a:bodyPr/>
          <a:lstStyle>
            <a:lvl1pPr>
              <a:defRPr b="1">
                <a:solidFill>
                  <a:srgbClr val="00000E"/>
                </a:solidFill>
                <a:latin typeface="Metropolis" pitchFamily="2" charset="77"/>
                <a:cs typeface="Arial" panose="020B060402020202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72C1B633-1E5E-F848-B9A9-A810869A092E}"/>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5">
            <a:extLst>
              <a:ext uri="{FF2B5EF4-FFF2-40B4-BE49-F238E27FC236}">
                <a16:creationId xmlns:a16="http://schemas.microsoft.com/office/drawing/2014/main" id="{08FB1A27-5CB5-A647-B205-D6B411B57482}"/>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11" name="Picture 10">
            <a:extLst>
              <a:ext uri="{FF2B5EF4-FFF2-40B4-BE49-F238E27FC236}">
                <a16:creationId xmlns:a16="http://schemas.microsoft.com/office/drawing/2014/main" id="{5CCBEDAC-8084-A246-A1EE-A5A6E178222E}"/>
              </a:ext>
            </a:extLst>
          </p:cNvPr>
          <p:cNvPicPr>
            <a:picLocks noChangeAspect="1"/>
          </p:cNvPicPr>
          <p:nvPr userDrawn="1"/>
        </p:nvPicPr>
        <p:blipFill>
          <a:blip r:embed="rId2"/>
          <a:srcRect/>
          <a:stretch/>
        </p:blipFill>
        <p:spPr>
          <a:xfrm>
            <a:off x="791689" y="6163293"/>
            <a:ext cx="3018555" cy="505607"/>
          </a:xfrm>
          <a:prstGeom prst="rect">
            <a:avLst/>
          </a:prstGeom>
        </p:spPr>
      </p:pic>
    </p:spTree>
    <p:extLst>
      <p:ext uri="{BB962C8B-B14F-4D97-AF65-F5344CB8AC3E}">
        <p14:creationId xmlns:p14="http://schemas.microsoft.com/office/powerpoint/2010/main" val="31294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5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2">
            <a:extLst>
              <a:ext uri="{FF2B5EF4-FFF2-40B4-BE49-F238E27FC236}">
                <a16:creationId xmlns:a16="http://schemas.microsoft.com/office/drawing/2014/main" id="{802875E8-DC54-9E46-84A6-FEDFAE6B0B5E}"/>
              </a:ext>
            </a:extLst>
          </p:cNvPr>
          <p:cNvSpPr>
            <a:spLocks noGrp="1" noChangeAspect="1"/>
          </p:cNvSpPr>
          <p:nvPr>
            <p:ph type="pic" idx="10"/>
          </p:nvPr>
        </p:nvSpPr>
        <p:spPr>
          <a:xfrm>
            <a:off x="609600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a:extLst>
              <a:ext uri="{FF2B5EF4-FFF2-40B4-BE49-F238E27FC236}">
                <a16:creationId xmlns:a16="http://schemas.microsoft.com/office/drawing/2014/main" id="{0DD52571-39DD-0EF3-7BF7-F647B1E45EF9}"/>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2140338607"/>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5849" y="256837"/>
            <a:ext cx="10515600" cy="1325563"/>
          </a:xfrm>
        </p:spPr>
        <p:txBody>
          <a:bodyPr/>
          <a:lstStyle>
            <a:lvl1pPr>
              <a:defRPr b="1">
                <a:solidFill>
                  <a:srgbClr val="00000E"/>
                </a:solidFill>
                <a:latin typeface="Metropolis" pitchFamily="2" charset="77"/>
                <a:cs typeface="Arial" panose="020B0604020202020204" pitchFamily="34" charset="0"/>
              </a:defRPr>
            </a:lvl1pPr>
          </a:lstStyle>
          <a:p>
            <a:r>
              <a:rPr lang="en-US"/>
              <a:t>Click to edit Master title style</a:t>
            </a:r>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2"/>
          <a:srcRect/>
          <a:stretch/>
        </p:blipFill>
        <p:spPr>
          <a:xfrm>
            <a:off x="791689" y="6163293"/>
            <a:ext cx="3018555" cy="505607"/>
          </a:xfrm>
          <a:prstGeom prst="rect">
            <a:avLst/>
          </a:prstGeom>
        </p:spPr>
      </p:pic>
    </p:spTree>
    <p:extLst>
      <p:ext uri="{BB962C8B-B14F-4D97-AF65-F5344CB8AC3E}">
        <p14:creationId xmlns:p14="http://schemas.microsoft.com/office/powerpoint/2010/main" val="2804191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5849" y="256837"/>
            <a:ext cx="10515600" cy="1325563"/>
          </a:xfrm>
        </p:spPr>
        <p:txBody>
          <a:bodyPr/>
          <a:lstStyle>
            <a:lvl1pPr>
              <a:defRPr b="1">
                <a:solidFill>
                  <a:srgbClr val="00000E"/>
                </a:solidFill>
                <a:latin typeface="Metropolis" pitchFamily="2" charset="77"/>
                <a:cs typeface="Arial" panose="020B0604020202020204" pitchFamily="34" charset="0"/>
              </a:defRPr>
            </a:lvl1pPr>
          </a:lstStyle>
          <a:p>
            <a:r>
              <a:rPr lang="en-US"/>
              <a:t>Click to edit Master title style</a:t>
            </a:r>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2"/>
          <a:srcRect/>
          <a:stretch/>
        </p:blipFill>
        <p:spPr>
          <a:xfrm>
            <a:off x="791689" y="6163293"/>
            <a:ext cx="3018555" cy="505607"/>
          </a:xfrm>
          <a:prstGeom prst="rect">
            <a:avLst/>
          </a:prstGeom>
        </p:spPr>
      </p:pic>
      <p:sp>
        <p:nvSpPr>
          <p:cNvPr id="9" name="Content Placeholder 2">
            <a:extLst>
              <a:ext uri="{FF2B5EF4-FFF2-40B4-BE49-F238E27FC236}">
                <a16:creationId xmlns:a16="http://schemas.microsoft.com/office/drawing/2014/main" id="{1F9097F3-8BB7-DC4A-8F89-7D823A27BB2C}"/>
              </a:ext>
            </a:extLst>
          </p:cNvPr>
          <p:cNvSpPr>
            <a:spLocks noGrp="1"/>
          </p:cNvSpPr>
          <p:nvPr>
            <p:ph sz="half" idx="1"/>
          </p:nvPr>
        </p:nvSpPr>
        <p:spPr>
          <a:xfrm>
            <a:off x="705848" y="1874837"/>
            <a:ext cx="10515599" cy="3818731"/>
          </a:xfrm>
        </p:spPr>
        <p:txBody>
          <a:bodyPr/>
          <a:lstStyle>
            <a:lvl1pPr marL="0" indent="0">
              <a:buFontTx/>
              <a:buNone/>
              <a:defRPr>
                <a:solidFill>
                  <a:schemeClr val="tx2"/>
                </a:solidFill>
                <a:latin typeface="Metropolis" pitchFamily="2" charset="77"/>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496023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6E7735-B9F5-5D4C-8145-196760F807DB}"/>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5">
            <a:extLst>
              <a:ext uri="{FF2B5EF4-FFF2-40B4-BE49-F238E27FC236}">
                <a16:creationId xmlns:a16="http://schemas.microsoft.com/office/drawing/2014/main" id="{745AE326-5B79-3C4D-B4E2-2AAF038B0003}"/>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574052CE-2C55-794D-A1DD-F7047ED27930}"/>
              </a:ext>
            </a:extLst>
          </p:cNvPr>
          <p:cNvPicPr>
            <a:picLocks noChangeAspect="1"/>
          </p:cNvPicPr>
          <p:nvPr userDrawn="1"/>
        </p:nvPicPr>
        <p:blipFill>
          <a:blip r:embed="rId2"/>
          <a:srcRect/>
          <a:stretch/>
        </p:blipFill>
        <p:spPr>
          <a:xfrm>
            <a:off x="791689" y="6163293"/>
            <a:ext cx="3018555" cy="505607"/>
          </a:xfrm>
          <a:prstGeom prst="rect">
            <a:avLst/>
          </a:prstGeom>
        </p:spPr>
      </p:pic>
    </p:spTree>
    <p:extLst>
      <p:ext uri="{BB962C8B-B14F-4D97-AF65-F5344CB8AC3E}">
        <p14:creationId xmlns:p14="http://schemas.microsoft.com/office/powerpoint/2010/main" val="1217288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Text / Right Char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435F93-09A7-074A-A758-16DD8A26C6D4}"/>
              </a:ext>
            </a:extLst>
          </p:cNvPr>
          <p:cNvSpPr/>
          <p:nvPr userDrawn="1"/>
        </p:nvSpPr>
        <p:spPr>
          <a:xfrm>
            <a:off x="9605" y="0"/>
            <a:ext cx="4583875" cy="6858000"/>
          </a:xfrm>
          <a:prstGeom prst="rect">
            <a:avLst/>
          </a:prstGeom>
          <a:solidFill>
            <a:srgbClr val="5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9" y="457200"/>
            <a:ext cx="3018556" cy="1600200"/>
          </a:xfrm>
        </p:spPr>
        <p:txBody>
          <a:bodyPr anchor="b"/>
          <a:lstStyle>
            <a:lvl1pPr>
              <a:defRPr sz="3200" b="1" i="0">
                <a:solidFill>
                  <a:schemeClr val="bg1"/>
                </a:solidFill>
                <a:latin typeface="Metropolis" pitchFamily="2" charset="77"/>
                <a:cs typeface="Arial" panose="020B0604020202020204" pitchFamily="34" charset="0"/>
              </a:defRPr>
            </a:lvl1pPr>
          </a:lstStyle>
          <a:p>
            <a:r>
              <a:rPr lang="en-GB"/>
              <a:t>Insert Data Slide Title</a:t>
            </a:r>
            <a:endParaRPr lang="en-US"/>
          </a:p>
        </p:txBody>
      </p:sp>
      <p:sp>
        <p:nvSpPr>
          <p:cNvPr id="4" name="Text Placeholder 3"/>
          <p:cNvSpPr>
            <a:spLocks noGrp="1"/>
          </p:cNvSpPr>
          <p:nvPr>
            <p:ph type="body" sz="half" idx="2"/>
          </p:nvPr>
        </p:nvSpPr>
        <p:spPr>
          <a:xfrm>
            <a:off x="839789" y="2232560"/>
            <a:ext cx="3018556" cy="3636427"/>
          </a:xfrm>
        </p:spPr>
        <p:txBody>
          <a:bodyPr>
            <a:normAutofit/>
          </a:bodyPr>
          <a:lstStyle>
            <a:lvl1pPr marL="0" indent="0">
              <a:buNone/>
              <a:defRPr sz="1400">
                <a:solidFill>
                  <a:schemeClr val="bg1"/>
                </a:solidFill>
                <a:latin typeface="Metropolis" pitchFamily="2" charset="77"/>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5">
            <a:extLst>
              <a:ext uri="{FF2B5EF4-FFF2-40B4-BE49-F238E27FC236}">
                <a16:creationId xmlns:a16="http://schemas.microsoft.com/office/drawing/2014/main" id="{0591856B-BE58-CB4C-855C-9297C1244B7E}"/>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sp>
        <p:nvSpPr>
          <p:cNvPr id="9" name="Text Placeholder 4">
            <a:extLst>
              <a:ext uri="{FF2B5EF4-FFF2-40B4-BE49-F238E27FC236}">
                <a16:creationId xmlns:a16="http://schemas.microsoft.com/office/drawing/2014/main" id="{38987A96-13B1-55EC-CE05-EACA246CE441}"/>
              </a:ext>
            </a:extLst>
          </p:cNvPr>
          <p:cNvSpPr>
            <a:spLocks noGrp="1"/>
          </p:cNvSpPr>
          <p:nvPr>
            <p:ph type="body" sz="quarter" idx="12"/>
          </p:nvPr>
        </p:nvSpPr>
        <p:spPr>
          <a:xfrm>
            <a:off x="4872038" y="457200"/>
            <a:ext cx="7002462" cy="5411788"/>
          </a:xfrm>
        </p:spPr>
        <p:txBody>
          <a:bodyPr>
            <a:normAutofit/>
          </a:bodyPr>
          <a:lstStyle>
            <a:lvl1pPr marL="0" indent="0" algn="ctr">
              <a:buNone/>
              <a:defRPr sz="2000">
                <a:solidFill>
                  <a:srgbClr val="514FA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10FC2C8-22C7-4C8D-FC95-6C4D4E162496}"/>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124048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Text / Right Char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435F93-09A7-074A-A758-16DD8A26C6D4}"/>
              </a:ext>
            </a:extLst>
          </p:cNvPr>
          <p:cNvSpPr/>
          <p:nvPr userDrawn="1"/>
        </p:nvSpPr>
        <p:spPr>
          <a:xfrm>
            <a:off x="0" y="0"/>
            <a:ext cx="4583875" cy="6858000"/>
          </a:xfrm>
          <a:prstGeom prst="rect">
            <a:avLst/>
          </a:prstGeom>
          <a:solidFill>
            <a:srgbClr val="F59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9" y="457200"/>
            <a:ext cx="3018556" cy="1600200"/>
          </a:xfrm>
        </p:spPr>
        <p:txBody>
          <a:bodyPr anchor="b"/>
          <a:lstStyle>
            <a:lvl1pPr>
              <a:defRPr sz="3200" b="1">
                <a:solidFill>
                  <a:schemeClr val="bg1"/>
                </a:solidFill>
                <a:latin typeface="Metropolis" pitchFamily="2" charset="77"/>
                <a:cs typeface="Arial" panose="020B0604020202020204" pitchFamily="34" charset="0"/>
              </a:defRPr>
            </a:lvl1pPr>
          </a:lstStyle>
          <a:p>
            <a:r>
              <a:rPr lang="en-GB"/>
              <a:t>Insert Data Slide Title</a:t>
            </a:r>
            <a:endParaRPr lang="en-US"/>
          </a:p>
        </p:txBody>
      </p:sp>
      <p:sp>
        <p:nvSpPr>
          <p:cNvPr id="4" name="Text Placeholder 3"/>
          <p:cNvSpPr>
            <a:spLocks noGrp="1"/>
          </p:cNvSpPr>
          <p:nvPr>
            <p:ph type="body" sz="half" idx="2"/>
          </p:nvPr>
        </p:nvSpPr>
        <p:spPr>
          <a:xfrm>
            <a:off x="839789" y="2232560"/>
            <a:ext cx="3018556" cy="3636427"/>
          </a:xfrm>
        </p:spPr>
        <p:txBody>
          <a:bodyPr>
            <a:normAutofit/>
          </a:bodyPr>
          <a:lstStyle>
            <a:lvl1pPr marL="0" indent="0">
              <a:buNone/>
              <a:defRPr sz="1400">
                <a:solidFill>
                  <a:schemeClr val="bg1"/>
                </a:solidFill>
                <a:latin typeface="Metropolis" pitchFamily="2" charset="77"/>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5">
            <a:extLst>
              <a:ext uri="{FF2B5EF4-FFF2-40B4-BE49-F238E27FC236}">
                <a16:creationId xmlns:a16="http://schemas.microsoft.com/office/drawing/2014/main" id="{EDC63421-201F-044D-83E9-58CC40756D10}"/>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sp>
        <p:nvSpPr>
          <p:cNvPr id="11" name="Text Placeholder 4">
            <a:extLst>
              <a:ext uri="{FF2B5EF4-FFF2-40B4-BE49-F238E27FC236}">
                <a16:creationId xmlns:a16="http://schemas.microsoft.com/office/drawing/2014/main" id="{EF55DF83-FB43-5514-6D37-263D1B3B6DD1}"/>
              </a:ext>
            </a:extLst>
          </p:cNvPr>
          <p:cNvSpPr>
            <a:spLocks noGrp="1"/>
          </p:cNvSpPr>
          <p:nvPr>
            <p:ph type="body" sz="quarter" idx="12"/>
          </p:nvPr>
        </p:nvSpPr>
        <p:spPr>
          <a:xfrm>
            <a:off x="4872038" y="457200"/>
            <a:ext cx="7002462" cy="5411788"/>
          </a:xfrm>
        </p:spPr>
        <p:txBody>
          <a:bodyPr>
            <a:normAutofit/>
          </a:bodyPr>
          <a:lstStyle>
            <a:lvl1pPr marL="0" indent="0" algn="ctr">
              <a:buNone/>
              <a:defRPr sz="2000">
                <a:solidFill>
                  <a:srgbClr val="F59718"/>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9ACE0869-0DBA-1582-84D8-12611724D1BE}"/>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17182833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Text / Right Char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435F93-09A7-074A-A758-16DD8A26C6D4}"/>
              </a:ext>
            </a:extLst>
          </p:cNvPr>
          <p:cNvSpPr/>
          <p:nvPr userDrawn="1"/>
        </p:nvSpPr>
        <p:spPr>
          <a:xfrm>
            <a:off x="0" y="0"/>
            <a:ext cx="4583875" cy="6858000"/>
          </a:xfrm>
          <a:prstGeom prst="rect">
            <a:avLst/>
          </a:prstGeom>
          <a:solidFill>
            <a:srgbClr val="E03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9" y="457200"/>
            <a:ext cx="3018556" cy="1600200"/>
          </a:xfrm>
        </p:spPr>
        <p:txBody>
          <a:bodyPr anchor="b"/>
          <a:lstStyle>
            <a:lvl1pPr>
              <a:defRPr sz="3200" b="1">
                <a:solidFill>
                  <a:schemeClr val="bg1"/>
                </a:solidFill>
                <a:latin typeface="Metropolis" pitchFamily="2" charset="77"/>
                <a:cs typeface="Arial" panose="020B0604020202020204" pitchFamily="34" charset="0"/>
              </a:defRPr>
            </a:lvl1pPr>
          </a:lstStyle>
          <a:p>
            <a:r>
              <a:rPr lang="en-GB"/>
              <a:t>Insert Data Slide Title</a:t>
            </a:r>
            <a:endParaRPr lang="en-US"/>
          </a:p>
        </p:txBody>
      </p:sp>
      <p:sp>
        <p:nvSpPr>
          <p:cNvPr id="4" name="Text Placeholder 3"/>
          <p:cNvSpPr>
            <a:spLocks noGrp="1"/>
          </p:cNvSpPr>
          <p:nvPr>
            <p:ph type="body" sz="half" idx="2"/>
          </p:nvPr>
        </p:nvSpPr>
        <p:spPr>
          <a:xfrm>
            <a:off x="839789" y="2232560"/>
            <a:ext cx="3018556" cy="3636427"/>
          </a:xfrm>
        </p:spPr>
        <p:txBody>
          <a:bodyPr>
            <a:normAutofit/>
          </a:bodyPr>
          <a:lstStyle>
            <a:lvl1pPr marL="0" indent="0">
              <a:buNone/>
              <a:defRPr sz="1400">
                <a:solidFill>
                  <a:schemeClr val="bg1"/>
                </a:solidFill>
                <a:latin typeface="Metropolis" pitchFamily="2" charset="77"/>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5">
            <a:extLst>
              <a:ext uri="{FF2B5EF4-FFF2-40B4-BE49-F238E27FC236}">
                <a16:creationId xmlns:a16="http://schemas.microsoft.com/office/drawing/2014/main" id="{F873661C-C92A-634F-854A-6ED889D67C96}"/>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sp>
        <p:nvSpPr>
          <p:cNvPr id="11" name="Text Placeholder 4">
            <a:extLst>
              <a:ext uri="{FF2B5EF4-FFF2-40B4-BE49-F238E27FC236}">
                <a16:creationId xmlns:a16="http://schemas.microsoft.com/office/drawing/2014/main" id="{F08A1DE6-3276-5852-91AD-38D20F7485A5}"/>
              </a:ext>
            </a:extLst>
          </p:cNvPr>
          <p:cNvSpPr>
            <a:spLocks noGrp="1"/>
          </p:cNvSpPr>
          <p:nvPr>
            <p:ph type="body" sz="quarter" idx="12"/>
          </p:nvPr>
        </p:nvSpPr>
        <p:spPr>
          <a:xfrm>
            <a:off x="4872038" y="457200"/>
            <a:ext cx="7002462" cy="5411788"/>
          </a:xfrm>
        </p:spPr>
        <p:txBody>
          <a:bodyPr>
            <a:normAutofit/>
          </a:bodyPr>
          <a:lstStyle>
            <a:lvl1pPr marL="0" indent="0" algn="ctr">
              <a:buNone/>
              <a:defRPr sz="2000">
                <a:solidFill>
                  <a:srgbClr val="E0309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9C63F77-0F91-BAAC-1812-47846F3FBCA9}"/>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524598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Text / Right Chart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435F93-09A7-074A-A758-16DD8A26C6D4}"/>
              </a:ext>
            </a:extLst>
          </p:cNvPr>
          <p:cNvSpPr/>
          <p:nvPr userDrawn="1"/>
        </p:nvSpPr>
        <p:spPr>
          <a:xfrm>
            <a:off x="0" y="0"/>
            <a:ext cx="4583875" cy="6858000"/>
          </a:xfrm>
          <a:prstGeom prst="rect">
            <a:avLst/>
          </a:prstGeom>
          <a:solidFill>
            <a:srgbClr val="38A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9" y="457200"/>
            <a:ext cx="3018556" cy="1600200"/>
          </a:xfrm>
        </p:spPr>
        <p:txBody>
          <a:bodyPr anchor="b"/>
          <a:lstStyle>
            <a:lvl1pPr>
              <a:defRPr sz="3200" b="1">
                <a:solidFill>
                  <a:schemeClr val="bg1"/>
                </a:solidFill>
                <a:latin typeface="Metropolis" pitchFamily="2" charset="77"/>
                <a:cs typeface="Arial" panose="020B0604020202020204" pitchFamily="34" charset="0"/>
              </a:defRPr>
            </a:lvl1pPr>
          </a:lstStyle>
          <a:p>
            <a:r>
              <a:rPr lang="en-GB"/>
              <a:t>Insert Data Slide Title</a:t>
            </a:r>
            <a:endParaRPr lang="en-US"/>
          </a:p>
        </p:txBody>
      </p:sp>
      <p:sp>
        <p:nvSpPr>
          <p:cNvPr id="4" name="Text Placeholder 3"/>
          <p:cNvSpPr>
            <a:spLocks noGrp="1"/>
          </p:cNvSpPr>
          <p:nvPr>
            <p:ph type="body" sz="half" idx="2"/>
          </p:nvPr>
        </p:nvSpPr>
        <p:spPr>
          <a:xfrm>
            <a:off x="839789" y="2232560"/>
            <a:ext cx="3018556" cy="3636427"/>
          </a:xfrm>
        </p:spPr>
        <p:txBody>
          <a:bodyPr>
            <a:normAutofit/>
          </a:bodyPr>
          <a:lstStyle>
            <a:lvl1pPr marL="0" indent="0">
              <a:buNone/>
              <a:defRPr sz="1400">
                <a:solidFill>
                  <a:schemeClr val="bg1"/>
                </a:solidFill>
                <a:latin typeface="Metropolis" pitchFamily="2" charset="77"/>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5">
            <a:extLst>
              <a:ext uri="{FF2B5EF4-FFF2-40B4-BE49-F238E27FC236}">
                <a16:creationId xmlns:a16="http://schemas.microsoft.com/office/drawing/2014/main" id="{529CC36A-CE09-4E49-AD5F-43C8B509BEC8}"/>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sp>
        <p:nvSpPr>
          <p:cNvPr id="5" name="Text Placeholder 4">
            <a:extLst>
              <a:ext uri="{FF2B5EF4-FFF2-40B4-BE49-F238E27FC236}">
                <a16:creationId xmlns:a16="http://schemas.microsoft.com/office/drawing/2014/main" id="{FF5C54F3-B5D3-9BD1-A2D5-645F7FAC466F}"/>
              </a:ext>
            </a:extLst>
          </p:cNvPr>
          <p:cNvSpPr>
            <a:spLocks noGrp="1"/>
          </p:cNvSpPr>
          <p:nvPr>
            <p:ph type="body" sz="quarter" idx="12"/>
          </p:nvPr>
        </p:nvSpPr>
        <p:spPr>
          <a:xfrm>
            <a:off x="4872038" y="457200"/>
            <a:ext cx="7002462" cy="5411788"/>
          </a:xfrm>
        </p:spPr>
        <p:txBody>
          <a:bodyPr>
            <a:normAutofit/>
          </a:bodyPr>
          <a:lstStyle>
            <a:lvl1pPr marL="0" indent="0" algn="ctr">
              <a:buNone/>
              <a:defRPr sz="2000">
                <a:solidFill>
                  <a:srgbClr val="38A24D"/>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4C494C6-E5FB-FE81-55FB-66956F21BA38}"/>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1593907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Left Text / Right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8685E4-E859-EC46-823A-884AD2884509}"/>
              </a:ext>
            </a:extLst>
          </p:cNvPr>
          <p:cNvSpPr/>
          <p:nvPr userDrawn="1"/>
        </p:nvSpPr>
        <p:spPr>
          <a:xfrm>
            <a:off x="0" y="5943600"/>
            <a:ext cx="6096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1">
                <a:solidFill>
                  <a:schemeClr val="tx2"/>
                </a:solidFill>
                <a:latin typeface="Metropolis" pitchFamily="2" charset="77"/>
                <a:cs typeface="Arial" panose="020B0604020202020204" pitchFamily="34" charset="0"/>
              </a:defRPr>
            </a:lvl1pPr>
          </a:lstStyle>
          <a:p>
            <a:r>
              <a:rPr lang="en-US"/>
              <a:t>Click to edit Master title style</a:t>
            </a:r>
          </a:p>
        </p:txBody>
      </p:sp>
      <p:sp>
        <p:nvSpPr>
          <p:cNvPr id="3" name="Picture Placeholder 2"/>
          <p:cNvSpPr>
            <a:spLocks noGrp="1" noChangeAspect="1"/>
          </p:cNvSpPr>
          <p:nvPr>
            <p:ph type="pic" idx="1"/>
          </p:nvPr>
        </p:nvSpPr>
        <p:spPr>
          <a:xfrm>
            <a:off x="609600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Metropolis" pitchFamily="2" charset="77"/>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D96B2682-BC26-4342-98A7-D9CB16B3654C}"/>
              </a:ext>
            </a:extLst>
          </p:cNvPr>
          <p:cNvPicPr>
            <a:picLocks noChangeAspect="1"/>
          </p:cNvPicPr>
          <p:nvPr userDrawn="1"/>
        </p:nvPicPr>
        <p:blipFill>
          <a:blip r:embed="rId2"/>
          <a:srcRect/>
          <a:stretch/>
        </p:blipFill>
        <p:spPr>
          <a:xfrm>
            <a:off x="791689" y="6163293"/>
            <a:ext cx="3018555" cy="505607"/>
          </a:xfrm>
          <a:prstGeom prst="rect">
            <a:avLst/>
          </a:prstGeom>
        </p:spPr>
      </p:pic>
    </p:spTree>
    <p:extLst>
      <p:ext uri="{BB962C8B-B14F-4D97-AF65-F5344CB8AC3E}">
        <p14:creationId xmlns:p14="http://schemas.microsoft.com/office/powerpoint/2010/main" val="254815658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1_Left Text / Right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7155244" y="457200"/>
            <a:ext cx="3932237" cy="1600200"/>
          </a:xfrm>
        </p:spPr>
        <p:txBody>
          <a:bodyPr anchor="b"/>
          <a:lstStyle>
            <a:lvl1pPr>
              <a:defRPr sz="3200" b="1">
                <a:solidFill>
                  <a:schemeClr val="tx2"/>
                </a:solidFill>
                <a:latin typeface="Metropolis" pitchFamily="2" charset="77"/>
                <a:cs typeface="Arial" panose="020B0604020202020204" pitchFamily="34" charset="0"/>
              </a:defRPr>
            </a:lvl1pPr>
          </a:lstStyle>
          <a:p>
            <a:r>
              <a:rPr lang="en-US"/>
              <a:t>Click to edit Master title style</a:t>
            </a:r>
          </a:p>
        </p:txBody>
      </p:sp>
      <p:sp>
        <p:nvSpPr>
          <p:cNvPr id="4" name="Text Placeholder 3"/>
          <p:cNvSpPr>
            <a:spLocks noGrp="1"/>
          </p:cNvSpPr>
          <p:nvPr>
            <p:ph type="body" sz="half" idx="2"/>
          </p:nvPr>
        </p:nvSpPr>
        <p:spPr>
          <a:xfrm>
            <a:off x="7155244" y="2057400"/>
            <a:ext cx="3932237" cy="3811588"/>
          </a:xfrm>
        </p:spPr>
        <p:txBody>
          <a:bodyPr/>
          <a:lstStyle>
            <a:lvl1pPr marL="0" indent="0">
              <a:buNone/>
              <a:defRPr sz="1600">
                <a:solidFill>
                  <a:schemeClr val="tx2"/>
                </a:solidFill>
                <a:latin typeface="Metropolis" pitchFamily="2" charset="77"/>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0" name="Picture 9">
            <a:extLst>
              <a:ext uri="{FF2B5EF4-FFF2-40B4-BE49-F238E27FC236}">
                <a16:creationId xmlns:a16="http://schemas.microsoft.com/office/drawing/2014/main" id="{D96B2682-BC26-4342-98A7-D9CB16B3654C}"/>
              </a:ext>
            </a:extLst>
          </p:cNvPr>
          <p:cNvPicPr>
            <a:picLocks noChangeAspect="1"/>
          </p:cNvPicPr>
          <p:nvPr userDrawn="1"/>
        </p:nvPicPr>
        <p:blipFill>
          <a:blip r:embed="rId2"/>
          <a:srcRect/>
          <a:stretch/>
        </p:blipFill>
        <p:spPr>
          <a:xfrm>
            <a:off x="791692" y="6163293"/>
            <a:ext cx="3018549" cy="505607"/>
          </a:xfrm>
          <a:prstGeom prst="rect">
            <a:avLst/>
          </a:prstGeom>
        </p:spPr>
      </p:pic>
    </p:spTree>
    <p:extLst>
      <p:ext uri="{BB962C8B-B14F-4D97-AF65-F5344CB8AC3E}">
        <p14:creationId xmlns:p14="http://schemas.microsoft.com/office/powerpoint/2010/main" val="276628010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eft Text / Right Ima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12192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2" name="Picture 1">
            <a:extLst>
              <a:ext uri="{FF2B5EF4-FFF2-40B4-BE49-F238E27FC236}">
                <a16:creationId xmlns:a16="http://schemas.microsoft.com/office/drawing/2014/main" id="{20C12E80-B703-0FC9-9833-4A422F1D06E9}"/>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41290318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5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ubtitle 2">
            <a:extLst>
              <a:ext uri="{FF2B5EF4-FFF2-40B4-BE49-F238E27FC236}">
                <a16:creationId xmlns:a16="http://schemas.microsoft.com/office/drawing/2014/main" id="{1BCCB14B-EC9A-DBFE-1269-3D83803A085A}"/>
              </a:ext>
            </a:extLst>
          </p:cNvPr>
          <p:cNvSpPr txBox="1">
            <a:spLocks/>
          </p:cNvSpPr>
          <p:nvPr userDrawn="1"/>
        </p:nvSpPr>
        <p:spPr>
          <a:xfrm>
            <a:off x="6660259" y="1122363"/>
            <a:ext cx="5102522" cy="50409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Metropolis"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etropolis"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etropolis"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Click to e</a:t>
            </a:r>
          </a:p>
          <a:p>
            <a:r>
              <a:rPr lang="en-GB"/>
              <a:t>it Master subtitle style</a:t>
            </a:r>
            <a:endParaRPr lang="en-US"/>
          </a:p>
        </p:txBody>
      </p:sp>
      <p:sp>
        <p:nvSpPr>
          <p:cNvPr id="10" name="Text Placeholder 9">
            <a:extLst>
              <a:ext uri="{FF2B5EF4-FFF2-40B4-BE49-F238E27FC236}">
                <a16:creationId xmlns:a16="http://schemas.microsoft.com/office/drawing/2014/main" id="{4E9352DB-3D33-3343-C15F-F13656265EC0}"/>
              </a:ext>
            </a:extLst>
          </p:cNvPr>
          <p:cNvSpPr>
            <a:spLocks noGrp="1"/>
          </p:cNvSpPr>
          <p:nvPr>
            <p:ph type="body" sz="quarter" idx="10"/>
          </p:nvPr>
        </p:nvSpPr>
        <p:spPr>
          <a:xfrm>
            <a:off x="6584207" y="1095189"/>
            <a:ext cx="5254625" cy="1539727"/>
          </a:xfrm>
        </p:spPr>
        <p:txBody>
          <a:bodyPr>
            <a:normAutofit/>
          </a:bodyPr>
          <a:lstStyle>
            <a:lvl1pPr marL="0" indent="0" algn="ctr">
              <a:buNone/>
              <a:defRPr sz="5000" b="1">
                <a:solidFill>
                  <a:srgbClr val="514FA1"/>
                </a:solidFill>
              </a:defRPr>
            </a:lvl1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E61DAC0C-B492-54BD-06D7-017FC2AEC898}"/>
              </a:ext>
            </a:extLst>
          </p:cNvPr>
          <p:cNvSpPr>
            <a:spLocks noGrp="1"/>
          </p:cNvSpPr>
          <p:nvPr>
            <p:ph type="body" sz="quarter" idx="11"/>
          </p:nvPr>
        </p:nvSpPr>
        <p:spPr>
          <a:xfrm>
            <a:off x="6584950" y="2791325"/>
            <a:ext cx="5254625" cy="3371349"/>
          </a:xfrm>
        </p:spPr>
        <p:txBody>
          <a:bodyPr>
            <a:normAutofit/>
          </a:bodyPr>
          <a:lstStyle>
            <a:lvl1pPr marL="0" indent="0" algn="ctr">
              <a:buNone/>
              <a:defRPr sz="2000">
                <a:solidFill>
                  <a:schemeClr val="bg1">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FAC14E85-E8DF-8BC9-ADE1-516BB013C54D}"/>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3106446672"/>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DFAB71-8449-838F-F2E3-262B661B04D1}"/>
              </a:ext>
            </a:extLst>
          </p:cNvPr>
          <p:cNvSpPr/>
          <p:nvPr userDrawn="1"/>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3"/>
          <a:srcRect/>
          <a:stretch/>
        </p:blipFill>
        <p:spPr>
          <a:xfrm>
            <a:off x="791689" y="6163293"/>
            <a:ext cx="3018555" cy="505607"/>
          </a:xfrm>
          <a:prstGeom prst="rect">
            <a:avLst/>
          </a:prstGeom>
        </p:spPr>
      </p:pic>
      <p:sp>
        <p:nvSpPr>
          <p:cNvPr id="3" name="TextBox 2">
            <a:extLst>
              <a:ext uri="{FF2B5EF4-FFF2-40B4-BE49-F238E27FC236}">
                <a16:creationId xmlns:a16="http://schemas.microsoft.com/office/drawing/2014/main" id="{144E4FAB-67AE-8F65-C437-B65BDCF8C492}"/>
              </a:ext>
            </a:extLst>
          </p:cNvPr>
          <p:cNvSpPr txBox="1"/>
          <p:nvPr userDrawn="1"/>
        </p:nvSpPr>
        <p:spPr>
          <a:xfrm>
            <a:off x="4683244" y="-133055"/>
            <a:ext cx="7068457" cy="1723549"/>
          </a:xfrm>
          <a:prstGeom prst="rect">
            <a:avLst/>
          </a:prstGeom>
          <a:noFill/>
        </p:spPr>
        <p:txBody>
          <a:bodyPr wrap="square" rtlCol="0">
            <a:spAutoFit/>
          </a:bodyPr>
          <a:lstStyle/>
          <a:p>
            <a:r>
              <a:rPr lang="en-US" sz="10600" b="1" i="0">
                <a:solidFill>
                  <a:srgbClr val="E03091"/>
                </a:solidFill>
                <a:latin typeface="Metropolis" pitchFamily="2" charset="77"/>
              </a:rPr>
              <a:t>Fairer</a:t>
            </a:r>
          </a:p>
        </p:txBody>
      </p:sp>
      <p:sp>
        <p:nvSpPr>
          <p:cNvPr id="5" name="TextBox 4">
            <a:extLst>
              <a:ext uri="{FF2B5EF4-FFF2-40B4-BE49-F238E27FC236}">
                <a16:creationId xmlns:a16="http://schemas.microsoft.com/office/drawing/2014/main" id="{148DFA8D-E7A7-8634-6D49-962146743FE1}"/>
              </a:ext>
            </a:extLst>
          </p:cNvPr>
          <p:cNvSpPr txBox="1"/>
          <p:nvPr userDrawn="1"/>
        </p:nvSpPr>
        <p:spPr>
          <a:xfrm>
            <a:off x="4695770" y="1221136"/>
            <a:ext cx="7068457" cy="1723549"/>
          </a:xfrm>
          <a:prstGeom prst="rect">
            <a:avLst/>
          </a:prstGeom>
          <a:noFill/>
        </p:spPr>
        <p:txBody>
          <a:bodyPr wrap="square" rtlCol="0">
            <a:spAutoFit/>
          </a:bodyPr>
          <a:lstStyle/>
          <a:p>
            <a:r>
              <a:rPr lang="en-US" sz="10600" b="1" i="0">
                <a:solidFill>
                  <a:srgbClr val="3FAAEC"/>
                </a:solidFill>
                <a:latin typeface="Metropolis" pitchFamily="2" charset="77"/>
              </a:rPr>
              <a:t>Stronger</a:t>
            </a:r>
          </a:p>
        </p:txBody>
      </p:sp>
      <p:sp>
        <p:nvSpPr>
          <p:cNvPr id="6" name="TextBox 5">
            <a:extLst>
              <a:ext uri="{FF2B5EF4-FFF2-40B4-BE49-F238E27FC236}">
                <a16:creationId xmlns:a16="http://schemas.microsoft.com/office/drawing/2014/main" id="{D0704278-1D13-A059-11F7-F964CAA65F28}"/>
              </a:ext>
            </a:extLst>
          </p:cNvPr>
          <p:cNvSpPr txBox="1"/>
          <p:nvPr userDrawn="1"/>
        </p:nvSpPr>
        <p:spPr>
          <a:xfrm>
            <a:off x="4683244" y="2590383"/>
            <a:ext cx="7068457" cy="1723549"/>
          </a:xfrm>
          <a:prstGeom prst="rect">
            <a:avLst/>
          </a:prstGeom>
          <a:noFill/>
        </p:spPr>
        <p:txBody>
          <a:bodyPr wrap="square" rtlCol="0">
            <a:spAutoFit/>
          </a:bodyPr>
          <a:lstStyle/>
          <a:p>
            <a:r>
              <a:rPr lang="en-US" sz="10600" b="1" i="0">
                <a:solidFill>
                  <a:srgbClr val="CADA30"/>
                </a:solidFill>
                <a:latin typeface="Metropolis" pitchFamily="2" charset="77"/>
              </a:rPr>
              <a:t>Cleaner</a:t>
            </a:r>
          </a:p>
        </p:txBody>
      </p:sp>
      <p:sp>
        <p:nvSpPr>
          <p:cNvPr id="8" name="TextBox 7">
            <a:extLst>
              <a:ext uri="{FF2B5EF4-FFF2-40B4-BE49-F238E27FC236}">
                <a16:creationId xmlns:a16="http://schemas.microsoft.com/office/drawing/2014/main" id="{A69E6006-3AAA-E2B8-E916-2BDA38C7A87C}"/>
              </a:ext>
            </a:extLst>
          </p:cNvPr>
          <p:cNvSpPr txBox="1"/>
          <p:nvPr userDrawn="1"/>
        </p:nvSpPr>
        <p:spPr>
          <a:xfrm>
            <a:off x="4695770" y="3945473"/>
            <a:ext cx="7605483" cy="1723549"/>
          </a:xfrm>
          <a:prstGeom prst="rect">
            <a:avLst/>
          </a:prstGeom>
          <a:noFill/>
        </p:spPr>
        <p:txBody>
          <a:bodyPr wrap="square" rtlCol="0">
            <a:spAutoFit/>
          </a:bodyPr>
          <a:lstStyle/>
          <a:p>
            <a:r>
              <a:rPr lang="en-US" sz="10600" b="1" i="0">
                <a:solidFill>
                  <a:srgbClr val="F59718"/>
                </a:solidFill>
                <a:latin typeface="Metropolis" pitchFamily="2" charset="77"/>
              </a:rPr>
              <a:t>Connected</a:t>
            </a:r>
          </a:p>
        </p:txBody>
      </p:sp>
      <p:sp>
        <p:nvSpPr>
          <p:cNvPr id="9" name="TextBox 8">
            <a:extLst>
              <a:ext uri="{FF2B5EF4-FFF2-40B4-BE49-F238E27FC236}">
                <a16:creationId xmlns:a16="http://schemas.microsoft.com/office/drawing/2014/main" id="{29B6524B-1FE9-78E9-A00B-9AB22BC1940A}"/>
              </a:ext>
            </a:extLst>
          </p:cNvPr>
          <p:cNvSpPr txBox="1"/>
          <p:nvPr userDrawn="1"/>
        </p:nvSpPr>
        <p:spPr>
          <a:xfrm>
            <a:off x="4745873" y="5271320"/>
            <a:ext cx="7605483" cy="1723549"/>
          </a:xfrm>
          <a:prstGeom prst="rect">
            <a:avLst/>
          </a:prstGeom>
          <a:noFill/>
        </p:spPr>
        <p:txBody>
          <a:bodyPr wrap="square" rtlCol="0">
            <a:spAutoFit/>
          </a:bodyPr>
          <a:lstStyle/>
          <a:p>
            <a:r>
              <a:rPr lang="en-US" sz="10600" b="1" i="0">
                <a:solidFill>
                  <a:srgbClr val="514FA1"/>
                </a:solidFill>
                <a:latin typeface="Metropolis" pitchFamily="2" charset="77"/>
              </a:rPr>
              <a:t>Vibrant</a:t>
            </a:r>
          </a:p>
        </p:txBody>
      </p:sp>
    </p:spTree>
    <p:extLst>
      <p:ext uri="{BB962C8B-B14F-4D97-AF65-F5344CB8AC3E}">
        <p14:creationId xmlns:p14="http://schemas.microsoft.com/office/powerpoint/2010/main" val="876649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D1F6FD5C-2E08-0149-8A2B-0185204D97BF}"/>
              </a:ext>
            </a:extLst>
          </p:cNvPr>
          <p:cNvPicPr>
            <a:picLocks noChangeAspect="1"/>
          </p:cNvPicPr>
          <p:nvPr userDrawn="1"/>
        </p:nvPicPr>
        <p:blipFill>
          <a:blip r:embed="rId2"/>
          <a:stretch>
            <a:fillRect/>
          </a:stretch>
        </p:blipFill>
        <p:spPr>
          <a:xfrm>
            <a:off x="0" y="-4419"/>
            <a:ext cx="12192000" cy="6858000"/>
          </a:xfrm>
          <a:prstGeom prst="rect">
            <a:avLst/>
          </a:prstGeom>
        </p:spPr>
      </p:pic>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3"/>
          <a:srcRect/>
          <a:stretch/>
        </p:blipFill>
        <p:spPr>
          <a:xfrm>
            <a:off x="791689" y="6163293"/>
            <a:ext cx="3018555" cy="505607"/>
          </a:xfrm>
          <a:prstGeom prst="rect">
            <a:avLst/>
          </a:prstGeom>
        </p:spPr>
      </p:pic>
      <p:sp>
        <p:nvSpPr>
          <p:cNvPr id="9" name="Rectangle 8">
            <a:extLst>
              <a:ext uri="{FF2B5EF4-FFF2-40B4-BE49-F238E27FC236}">
                <a16:creationId xmlns:a16="http://schemas.microsoft.com/office/drawing/2014/main" id="{8B7CFFA5-0149-D668-9E08-BC6B61FCB441}"/>
              </a:ext>
            </a:extLst>
          </p:cNvPr>
          <p:cNvSpPr/>
          <p:nvPr userDrawn="1"/>
        </p:nvSpPr>
        <p:spPr>
          <a:xfrm>
            <a:off x="0" y="-8838"/>
            <a:ext cx="12192000" cy="1239453"/>
          </a:xfrm>
          <a:prstGeom prst="rect">
            <a:avLst/>
          </a:prstGeom>
          <a:solidFill>
            <a:srgbClr val="9A2D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9406" y="-4419"/>
            <a:ext cx="10307050" cy="1239454"/>
          </a:xfrm>
        </p:spPr>
        <p:txBody>
          <a:bodyPr>
            <a:normAutofit/>
          </a:bodyPr>
          <a:lstStyle>
            <a:lvl1pPr algn="r">
              <a:defRPr sz="3600" b="1">
                <a:solidFill>
                  <a:schemeClr val="bg1"/>
                </a:solidFill>
                <a:latin typeface="Metropolis" pitchFamily="2" charset="77"/>
                <a:cs typeface="Arial" panose="020B0604020202020204" pitchFamily="34" charset="0"/>
              </a:defRPr>
            </a:lvl1pPr>
          </a:lstStyle>
          <a:p>
            <a:r>
              <a:rPr lang="en-US"/>
              <a:t>Click to edit Master title style</a:t>
            </a:r>
          </a:p>
        </p:txBody>
      </p:sp>
      <p:pic>
        <p:nvPicPr>
          <p:cNvPr id="11" name="Picture 10" descr="Logo, company name&#10;&#10;Description automatically generated">
            <a:extLst>
              <a:ext uri="{FF2B5EF4-FFF2-40B4-BE49-F238E27FC236}">
                <a16:creationId xmlns:a16="http://schemas.microsoft.com/office/drawing/2014/main" id="{C66E80AB-39C4-3599-B380-2258AFEAE6BE}"/>
              </a:ext>
            </a:extLst>
          </p:cNvPr>
          <p:cNvPicPr>
            <a:picLocks noChangeAspect="1"/>
          </p:cNvPicPr>
          <p:nvPr userDrawn="1"/>
        </p:nvPicPr>
        <p:blipFill>
          <a:blip r:embed="rId4"/>
          <a:stretch>
            <a:fillRect/>
          </a:stretch>
        </p:blipFill>
        <p:spPr>
          <a:xfrm>
            <a:off x="-65316" y="-57825"/>
            <a:ext cx="1371600" cy="1376570"/>
          </a:xfrm>
          <a:prstGeom prst="rect">
            <a:avLst/>
          </a:prstGeom>
        </p:spPr>
      </p:pic>
    </p:spTree>
    <p:extLst>
      <p:ext uri="{BB962C8B-B14F-4D97-AF65-F5344CB8AC3E}">
        <p14:creationId xmlns:p14="http://schemas.microsoft.com/office/powerpoint/2010/main" val="3003954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6FD5C-2E08-0149-8A2B-0185204D97BF}"/>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3"/>
          <a:srcRect/>
          <a:stretch/>
        </p:blipFill>
        <p:spPr>
          <a:xfrm>
            <a:off x="791689" y="6163293"/>
            <a:ext cx="3018555" cy="505607"/>
          </a:xfrm>
          <a:prstGeom prst="rect">
            <a:avLst/>
          </a:prstGeom>
        </p:spPr>
      </p:pic>
      <p:sp>
        <p:nvSpPr>
          <p:cNvPr id="9" name="Rectangle 8">
            <a:extLst>
              <a:ext uri="{FF2B5EF4-FFF2-40B4-BE49-F238E27FC236}">
                <a16:creationId xmlns:a16="http://schemas.microsoft.com/office/drawing/2014/main" id="{5CDF2FFD-E01A-7764-F402-C420FB15962F}"/>
              </a:ext>
            </a:extLst>
          </p:cNvPr>
          <p:cNvSpPr/>
          <p:nvPr userDrawn="1"/>
        </p:nvSpPr>
        <p:spPr>
          <a:xfrm>
            <a:off x="0" y="-4419"/>
            <a:ext cx="12192000" cy="1239453"/>
          </a:xfrm>
          <a:prstGeom prst="rect">
            <a:avLst/>
          </a:prstGeom>
          <a:solidFill>
            <a:srgbClr val="3FA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9406" y="-4419"/>
            <a:ext cx="10307050" cy="1239454"/>
          </a:xfrm>
        </p:spPr>
        <p:txBody>
          <a:bodyPr>
            <a:normAutofit/>
          </a:bodyPr>
          <a:lstStyle>
            <a:lvl1pPr algn="r">
              <a:defRPr sz="3600" b="1">
                <a:solidFill>
                  <a:schemeClr val="bg1"/>
                </a:solidFill>
                <a:latin typeface="Metropolis" pitchFamily="2" charset="77"/>
                <a:cs typeface="Arial" panose="020B0604020202020204" pitchFamily="34" charset="0"/>
              </a:defRPr>
            </a:lvl1pPr>
          </a:lstStyle>
          <a:p>
            <a:r>
              <a:rPr lang="en-US"/>
              <a:t>Click to edit Master title style</a:t>
            </a:r>
          </a:p>
        </p:txBody>
      </p:sp>
      <p:pic>
        <p:nvPicPr>
          <p:cNvPr id="5" name="Picture 4" descr="A picture containing company name&#10;&#10;Description automatically generated">
            <a:extLst>
              <a:ext uri="{FF2B5EF4-FFF2-40B4-BE49-F238E27FC236}">
                <a16:creationId xmlns:a16="http://schemas.microsoft.com/office/drawing/2014/main" id="{700253E5-2922-E8BA-70C5-3A64EF9FED8B}"/>
              </a:ext>
            </a:extLst>
          </p:cNvPr>
          <p:cNvPicPr>
            <a:picLocks noChangeAspect="1"/>
          </p:cNvPicPr>
          <p:nvPr userDrawn="1"/>
        </p:nvPicPr>
        <p:blipFill>
          <a:blip r:embed="rId4"/>
          <a:stretch>
            <a:fillRect/>
          </a:stretch>
        </p:blipFill>
        <p:spPr>
          <a:xfrm>
            <a:off x="-48987" y="-37077"/>
            <a:ext cx="1354781" cy="1359690"/>
          </a:xfrm>
          <a:prstGeom prst="rect">
            <a:avLst/>
          </a:prstGeom>
        </p:spPr>
      </p:pic>
    </p:spTree>
    <p:extLst>
      <p:ext uri="{BB962C8B-B14F-4D97-AF65-F5344CB8AC3E}">
        <p14:creationId xmlns:p14="http://schemas.microsoft.com/office/powerpoint/2010/main" val="2882508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6FD5C-2E08-0149-8A2B-0185204D97BF}"/>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3"/>
          <a:srcRect/>
          <a:stretch/>
        </p:blipFill>
        <p:spPr>
          <a:xfrm>
            <a:off x="791689" y="6163293"/>
            <a:ext cx="3018555" cy="505607"/>
          </a:xfrm>
          <a:prstGeom prst="rect">
            <a:avLst/>
          </a:prstGeom>
        </p:spPr>
      </p:pic>
      <p:sp>
        <p:nvSpPr>
          <p:cNvPr id="9" name="Rectangle 8">
            <a:extLst>
              <a:ext uri="{FF2B5EF4-FFF2-40B4-BE49-F238E27FC236}">
                <a16:creationId xmlns:a16="http://schemas.microsoft.com/office/drawing/2014/main" id="{6EBAB81C-EE87-D964-28DB-4A4597D52250}"/>
              </a:ext>
            </a:extLst>
          </p:cNvPr>
          <p:cNvSpPr/>
          <p:nvPr userDrawn="1"/>
        </p:nvSpPr>
        <p:spPr>
          <a:xfrm>
            <a:off x="0" y="-4419"/>
            <a:ext cx="12192000" cy="1239453"/>
          </a:xfrm>
          <a:prstGeom prst="rect">
            <a:avLst/>
          </a:prstGeom>
          <a:solidFill>
            <a:srgbClr val="CADA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9406" y="-4419"/>
            <a:ext cx="10307050" cy="1239454"/>
          </a:xfrm>
        </p:spPr>
        <p:txBody>
          <a:bodyPr>
            <a:normAutofit/>
          </a:bodyPr>
          <a:lstStyle>
            <a:lvl1pPr algn="r">
              <a:defRPr sz="3600" b="1">
                <a:solidFill>
                  <a:schemeClr val="bg1"/>
                </a:solidFill>
                <a:latin typeface="Metropolis" pitchFamily="2" charset="77"/>
                <a:cs typeface="Arial" panose="020B0604020202020204" pitchFamily="34" charset="0"/>
              </a:defRPr>
            </a:lvl1pPr>
          </a:lstStyle>
          <a:p>
            <a:r>
              <a:rPr lang="en-US"/>
              <a:t>Click to edit Master title style</a:t>
            </a:r>
          </a:p>
        </p:txBody>
      </p:sp>
      <p:pic>
        <p:nvPicPr>
          <p:cNvPr id="5" name="Picture 4" descr="Logo, company name&#10;&#10;Description automatically generated">
            <a:extLst>
              <a:ext uri="{FF2B5EF4-FFF2-40B4-BE49-F238E27FC236}">
                <a16:creationId xmlns:a16="http://schemas.microsoft.com/office/drawing/2014/main" id="{3FE14BEA-DFA1-2F81-4201-938B46C33204}"/>
              </a:ext>
            </a:extLst>
          </p:cNvPr>
          <p:cNvPicPr>
            <a:picLocks noChangeAspect="1"/>
          </p:cNvPicPr>
          <p:nvPr userDrawn="1"/>
        </p:nvPicPr>
        <p:blipFill>
          <a:blip r:embed="rId4"/>
          <a:stretch>
            <a:fillRect/>
          </a:stretch>
        </p:blipFill>
        <p:spPr>
          <a:xfrm>
            <a:off x="-32658" y="-69735"/>
            <a:ext cx="1355271" cy="1360181"/>
          </a:xfrm>
          <a:prstGeom prst="rect">
            <a:avLst/>
          </a:prstGeom>
        </p:spPr>
      </p:pic>
    </p:spTree>
    <p:extLst>
      <p:ext uri="{BB962C8B-B14F-4D97-AF65-F5344CB8AC3E}">
        <p14:creationId xmlns:p14="http://schemas.microsoft.com/office/powerpoint/2010/main" val="8262802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6FD5C-2E08-0149-8A2B-0185204D97BF}"/>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3"/>
          <a:srcRect/>
          <a:stretch/>
        </p:blipFill>
        <p:spPr>
          <a:xfrm>
            <a:off x="791689" y="6163293"/>
            <a:ext cx="3018555" cy="505607"/>
          </a:xfrm>
          <a:prstGeom prst="rect">
            <a:avLst/>
          </a:prstGeom>
        </p:spPr>
      </p:pic>
      <p:sp>
        <p:nvSpPr>
          <p:cNvPr id="9" name="Rectangle 8">
            <a:extLst>
              <a:ext uri="{FF2B5EF4-FFF2-40B4-BE49-F238E27FC236}">
                <a16:creationId xmlns:a16="http://schemas.microsoft.com/office/drawing/2014/main" id="{6A15F235-67A8-CC3D-FDEF-441806C9245A}"/>
              </a:ext>
            </a:extLst>
          </p:cNvPr>
          <p:cNvSpPr/>
          <p:nvPr userDrawn="1"/>
        </p:nvSpPr>
        <p:spPr>
          <a:xfrm>
            <a:off x="0" y="-4419"/>
            <a:ext cx="12192000" cy="1239453"/>
          </a:xfrm>
          <a:prstGeom prst="rect">
            <a:avLst/>
          </a:prstGeom>
          <a:solidFill>
            <a:srgbClr val="F59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99406" y="-4419"/>
            <a:ext cx="10307050" cy="1239454"/>
          </a:xfrm>
        </p:spPr>
        <p:txBody>
          <a:bodyPr>
            <a:normAutofit/>
          </a:bodyPr>
          <a:lstStyle>
            <a:lvl1pPr algn="r">
              <a:defRPr sz="3600" b="1">
                <a:solidFill>
                  <a:schemeClr val="bg1"/>
                </a:solidFill>
                <a:latin typeface="Metropolis" pitchFamily="2" charset="77"/>
                <a:cs typeface="Arial" panose="020B0604020202020204" pitchFamily="34" charset="0"/>
              </a:defRPr>
            </a:lvl1pPr>
          </a:lstStyle>
          <a:p>
            <a:r>
              <a:rPr lang="en-US"/>
              <a:t>Click to edit Master title style</a:t>
            </a:r>
          </a:p>
        </p:txBody>
      </p:sp>
      <p:pic>
        <p:nvPicPr>
          <p:cNvPr id="5" name="Picture 4" descr="A picture containing diagram&#10;&#10;Description automatically generated">
            <a:extLst>
              <a:ext uri="{FF2B5EF4-FFF2-40B4-BE49-F238E27FC236}">
                <a16:creationId xmlns:a16="http://schemas.microsoft.com/office/drawing/2014/main" id="{B7659713-BA3D-E452-E4E4-27E9574EAC69}"/>
              </a:ext>
            </a:extLst>
          </p:cNvPr>
          <p:cNvPicPr>
            <a:picLocks noChangeAspect="1"/>
          </p:cNvPicPr>
          <p:nvPr userDrawn="1"/>
        </p:nvPicPr>
        <p:blipFill>
          <a:blip r:embed="rId4"/>
          <a:stretch>
            <a:fillRect/>
          </a:stretch>
        </p:blipFill>
        <p:spPr>
          <a:xfrm>
            <a:off x="0" y="-7255"/>
            <a:ext cx="1234978" cy="1239453"/>
          </a:xfrm>
          <a:prstGeom prst="rect">
            <a:avLst/>
          </a:prstGeom>
        </p:spPr>
      </p:pic>
    </p:spTree>
    <p:extLst>
      <p:ext uri="{BB962C8B-B14F-4D97-AF65-F5344CB8AC3E}">
        <p14:creationId xmlns:p14="http://schemas.microsoft.com/office/powerpoint/2010/main" val="289588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6FD5C-2E08-0149-8A2B-0185204D97BF}"/>
              </a:ext>
            </a:extLst>
          </p:cNvPr>
          <p:cNvPicPr>
            <a:picLocks noChangeAspect="1"/>
          </p:cNvPicPr>
          <p:nvPr userDrawn="1"/>
        </p:nvPicPr>
        <p:blipFill>
          <a:blip r:embed="rId2"/>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6706A98-23EE-DE47-8090-D958281CB27C}"/>
              </a:ext>
            </a:extLst>
          </p:cNvPr>
          <p:cNvSpPr/>
          <p:nvPr userDrawn="1"/>
        </p:nvSpPr>
        <p:spPr>
          <a:xfrm>
            <a:off x="0" y="5943600"/>
            <a:ext cx="12192000" cy="914400"/>
          </a:xfrm>
          <a:prstGeom prst="rect">
            <a:avLst/>
          </a:prstGeom>
          <a:solidFill>
            <a:srgbClr val="D9D9D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6906975B-AEE5-E746-B6FA-2ED0B34B33DA}"/>
              </a:ext>
            </a:extLst>
          </p:cNvPr>
          <p:cNvSpPr>
            <a:spLocks noGrp="1"/>
          </p:cNvSpPr>
          <p:nvPr>
            <p:ph type="ftr" sz="quarter" idx="11"/>
          </p:nvPr>
        </p:nvSpPr>
        <p:spPr>
          <a:xfrm>
            <a:off x="7285511" y="6236038"/>
            <a:ext cx="4103214" cy="365125"/>
          </a:xfrm>
        </p:spPr>
        <p:txBody>
          <a:bodyPr/>
          <a:lstStyle>
            <a:lvl1pPr algn="r">
              <a:defRPr>
                <a:latin typeface="Metropolis" pitchFamily="2" charset="77"/>
                <a:cs typeface="Arial" panose="020B0604020202020204" pitchFamily="34" charset="0"/>
              </a:defRPr>
            </a:lvl1pPr>
          </a:lstStyle>
          <a:p>
            <a:endParaRPr lang="en-US"/>
          </a:p>
        </p:txBody>
      </p:sp>
      <p:pic>
        <p:nvPicPr>
          <p:cNvPr id="7" name="Picture 6">
            <a:extLst>
              <a:ext uri="{FF2B5EF4-FFF2-40B4-BE49-F238E27FC236}">
                <a16:creationId xmlns:a16="http://schemas.microsoft.com/office/drawing/2014/main" id="{93957C11-3CA9-CB48-A968-510A56EFBB3B}"/>
              </a:ext>
            </a:extLst>
          </p:cNvPr>
          <p:cNvPicPr>
            <a:picLocks noChangeAspect="1"/>
          </p:cNvPicPr>
          <p:nvPr userDrawn="1"/>
        </p:nvPicPr>
        <p:blipFill>
          <a:blip r:embed="rId3"/>
          <a:srcRect/>
          <a:stretch/>
        </p:blipFill>
        <p:spPr>
          <a:xfrm>
            <a:off x="791689" y="6163293"/>
            <a:ext cx="3018555" cy="505607"/>
          </a:xfrm>
          <a:prstGeom prst="rect">
            <a:avLst/>
          </a:prstGeom>
        </p:spPr>
      </p:pic>
      <p:sp>
        <p:nvSpPr>
          <p:cNvPr id="3" name="Rectangle 2">
            <a:extLst>
              <a:ext uri="{FF2B5EF4-FFF2-40B4-BE49-F238E27FC236}">
                <a16:creationId xmlns:a16="http://schemas.microsoft.com/office/drawing/2014/main" id="{325A4BB4-FB79-87C8-7A6D-8E09606EA538}"/>
              </a:ext>
            </a:extLst>
          </p:cNvPr>
          <p:cNvSpPr/>
          <p:nvPr userDrawn="1"/>
        </p:nvSpPr>
        <p:spPr>
          <a:xfrm>
            <a:off x="0" y="-9431"/>
            <a:ext cx="12192000" cy="1239453"/>
          </a:xfrm>
          <a:prstGeom prst="rect">
            <a:avLst/>
          </a:prstGeom>
          <a:solidFill>
            <a:srgbClr val="E138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3F74DE2A-B480-D731-8814-01C63441C422}"/>
              </a:ext>
            </a:extLst>
          </p:cNvPr>
          <p:cNvPicPr>
            <a:picLocks noChangeAspect="1"/>
          </p:cNvPicPr>
          <p:nvPr userDrawn="1"/>
        </p:nvPicPr>
        <p:blipFill>
          <a:blip r:embed="rId4"/>
          <a:stretch>
            <a:fillRect/>
          </a:stretch>
        </p:blipFill>
        <p:spPr>
          <a:xfrm>
            <a:off x="0" y="-16440"/>
            <a:ext cx="1255361" cy="1259910"/>
          </a:xfrm>
          <a:prstGeom prst="rect">
            <a:avLst/>
          </a:prstGeom>
        </p:spPr>
      </p:pic>
      <p:sp>
        <p:nvSpPr>
          <p:cNvPr id="2" name="Title 1"/>
          <p:cNvSpPr>
            <a:spLocks noGrp="1"/>
          </p:cNvSpPr>
          <p:nvPr>
            <p:ph type="title"/>
          </p:nvPr>
        </p:nvSpPr>
        <p:spPr>
          <a:xfrm>
            <a:off x="1199406" y="-4419"/>
            <a:ext cx="10307050" cy="1239454"/>
          </a:xfrm>
        </p:spPr>
        <p:txBody>
          <a:bodyPr>
            <a:normAutofit/>
          </a:bodyPr>
          <a:lstStyle>
            <a:lvl1pPr algn="r">
              <a:defRPr sz="3600" b="1">
                <a:solidFill>
                  <a:schemeClr val="bg1"/>
                </a:solidFill>
                <a:latin typeface="Metropolis" pitchFamily="2" charset="77"/>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57329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6">
          <p15:clr>
            <a:srgbClr val="FBAE40"/>
          </p15:clr>
        </p15:guide>
        <p15:guide id="4" pos="7174">
          <p15:clr>
            <a:srgbClr val="FBAE40"/>
          </p15:clr>
        </p15:guide>
        <p15:guide id="5" orient="horz" pos="3884">
          <p15:clr>
            <a:srgbClr val="FBAE40"/>
          </p15:clr>
        </p15:guide>
        <p15:guide id="6" orient="horz" pos="43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407D7-CF33-5172-BBA3-482590895C50}"/>
              </a:ext>
            </a:extLst>
          </p:cNvPr>
          <p:cNvSpPr/>
          <p:nvPr userDrawn="1"/>
        </p:nvSpPr>
        <p:spPr>
          <a:xfrm>
            <a:off x="0" y="0"/>
            <a:ext cx="12206213" cy="6858000"/>
          </a:xfrm>
          <a:prstGeom prst="rect">
            <a:avLst/>
          </a:prstGeom>
          <a:solidFill>
            <a:srgbClr val="E03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2C80FE-B223-6706-EF90-995D0637DF63}"/>
              </a:ext>
            </a:extLst>
          </p:cNvPr>
          <p:cNvSpPr txBox="1"/>
          <p:nvPr userDrawn="1"/>
        </p:nvSpPr>
        <p:spPr>
          <a:xfrm>
            <a:off x="675476" y="-305127"/>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sp>
        <p:nvSpPr>
          <p:cNvPr id="5" name="TextBox 4">
            <a:extLst>
              <a:ext uri="{FF2B5EF4-FFF2-40B4-BE49-F238E27FC236}">
                <a16:creationId xmlns:a16="http://schemas.microsoft.com/office/drawing/2014/main" id="{5EC4166B-F152-FF07-D012-4EF9D71291B7}"/>
              </a:ext>
            </a:extLst>
          </p:cNvPr>
          <p:cNvSpPr txBox="1"/>
          <p:nvPr userDrawn="1"/>
        </p:nvSpPr>
        <p:spPr>
          <a:xfrm>
            <a:off x="684382" y="740650"/>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Stronger</a:t>
            </a:r>
          </a:p>
        </p:txBody>
      </p:sp>
      <p:sp>
        <p:nvSpPr>
          <p:cNvPr id="6" name="TextBox 5">
            <a:extLst>
              <a:ext uri="{FF2B5EF4-FFF2-40B4-BE49-F238E27FC236}">
                <a16:creationId xmlns:a16="http://schemas.microsoft.com/office/drawing/2014/main" id="{993CF254-13D7-1046-D5D9-C449ECAFF79D}"/>
              </a:ext>
            </a:extLst>
          </p:cNvPr>
          <p:cNvSpPr txBox="1"/>
          <p:nvPr userDrawn="1"/>
        </p:nvSpPr>
        <p:spPr>
          <a:xfrm>
            <a:off x="707443" y="1834425"/>
            <a:ext cx="5300421" cy="1200329"/>
          </a:xfrm>
          <a:prstGeom prst="rect">
            <a:avLst/>
          </a:prstGeom>
          <a:noFill/>
        </p:spPr>
        <p:txBody>
          <a:bodyPr wrap="square" rtlCol="0">
            <a:spAutoFit/>
          </a:bodyPr>
          <a:lstStyle/>
          <a:p>
            <a:r>
              <a:rPr lang="en-US" sz="7200" b="1" i="0">
                <a:solidFill>
                  <a:schemeClr val="tx1"/>
                </a:solidFill>
                <a:latin typeface="Metropolis Extra Bold" pitchFamily="2" charset="77"/>
              </a:rPr>
              <a:t>This is us.</a:t>
            </a:r>
          </a:p>
        </p:txBody>
      </p:sp>
      <p:sp>
        <p:nvSpPr>
          <p:cNvPr id="7" name="TextBox 6">
            <a:extLst>
              <a:ext uri="{FF2B5EF4-FFF2-40B4-BE49-F238E27FC236}">
                <a16:creationId xmlns:a16="http://schemas.microsoft.com/office/drawing/2014/main" id="{BAA9F1FA-289F-11A3-83E0-C9D6847BDAF1}"/>
              </a:ext>
            </a:extLst>
          </p:cNvPr>
          <p:cNvSpPr txBox="1"/>
          <p:nvPr userDrawn="1"/>
        </p:nvSpPr>
        <p:spPr>
          <a:xfrm>
            <a:off x="664911" y="2828835"/>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Cleaner</a:t>
            </a:r>
          </a:p>
        </p:txBody>
      </p:sp>
      <p:sp>
        <p:nvSpPr>
          <p:cNvPr id="8" name="TextBox 7">
            <a:extLst>
              <a:ext uri="{FF2B5EF4-FFF2-40B4-BE49-F238E27FC236}">
                <a16:creationId xmlns:a16="http://schemas.microsoft.com/office/drawing/2014/main" id="{E6DEB232-12D4-C01D-B381-B84FF222986D}"/>
              </a:ext>
            </a:extLst>
          </p:cNvPr>
          <p:cNvSpPr txBox="1"/>
          <p:nvPr userDrawn="1"/>
        </p:nvSpPr>
        <p:spPr>
          <a:xfrm>
            <a:off x="664911" y="3889491"/>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Connected</a:t>
            </a:r>
          </a:p>
        </p:txBody>
      </p:sp>
      <p:sp>
        <p:nvSpPr>
          <p:cNvPr id="10" name="TextBox 9">
            <a:extLst>
              <a:ext uri="{FF2B5EF4-FFF2-40B4-BE49-F238E27FC236}">
                <a16:creationId xmlns:a16="http://schemas.microsoft.com/office/drawing/2014/main" id="{D180004A-C6DF-A8FA-16D6-F3C5ED98672B}"/>
              </a:ext>
            </a:extLst>
          </p:cNvPr>
          <p:cNvSpPr txBox="1"/>
          <p:nvPr userDrawn="1"/>
        </p:nvSpPr>
        <p:spPr>
          <a:xfrm>
            <a:off x="697063" y="4931832"/>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Vibrant</a:t>
            </a:r>
          </a:p>
        </p:txBody>
      </p:sp>
      <p:sp>
        <p:nvSpPr>
          <p:cNvPr id="11" name="TextBox 10">
            <a:extLst>
              <a:ext uri="{FF2B5EF4-FFF2-40B4-BE49-F238E27FC236}">
                <a16:creationId xmlns:a16="http://schemas.microsoft.com/office/drawing/2014/main" id="{21C75037-B4C6-5FD7-A1CF-0447FC2B5480}"/>
              </a:ext>
            </a:extLst>
          </p:cNvPr>
          <p:cNvSpPr txBox="1"/>
          <p:nvPr userDrawn="1"/>
        </p:nvSpPr>
        <p:spPr>
          <a:xfrm>
            <a:off x="675797" y="5968867"/>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pic>
        <p:nvPicPr>
          <p:cNvPr id="12" name="Picture 11">
            <a:extLst>
              <a:ext uri="{FF2B5EF4-FFF2-40B4-BE49-F238E27FC236}">
                <a16:creationId xmlns:a16="http://schemas.microsoft.com/office/drawing/2014/main" id="{53049E01-E347-07C0-B5FD-C47B4EE38DDB}"/>
              </a:ext>
            </a:extLst>
          </p:cNvPr>
          <p:cNvPicPr>
            <a:picLocks noChangeAspect="1"/>
          </p:cNvPicPr>
          <p:nvPr userDrawn="1"/>
        </p:nvPicPr>
        <p:blipFill>
          <a:blip r:embed="rId3"/>
          <a:srcRect/>
          <a:stretch/>
        </p:blipFill>
        <p:spPr>
          <a:xfrm>
            <a:off x="7467944" y="3048294"/>
            <a:ext cx="3884216" cy="761409"/>
          </a:xfrm>
          <a:prstGeom prst="rect">
            <a:avLst/>
          </a:prstGeom>
        </p:spPr>
      </p:pic>
    </p:spTree>
    <p:extLst>
      <p:ext uri="{BB962C8B-B14F-4D97-AF65-F5344CB8AC3E}">
        <p14:creationId xmlns:p14="http://schemas.microsoft.com/office/powerpoint/2010/main" val="32236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407D7-CF33-5172-BBA3-482590895C50}"/>
              </a:ext>
            </a:extLst>
          </p:cNvPr>
          <p:cNvSpPr/>
          <p:nvPr userDrawn="1"/>
        </p:nvSpPr>
        <p:spPr>
          <a:xfrm>
            <a:off x="-84221" y="0"/>
            <a:ext cx="12290433" cy="6858000"/>
          </a:xfrm>
          <a:prstGeom prst="rect">
            <a:avLst/>
          </a:prstGeom>
          <a:solidFill>
            <a:srgbClr val="3FAA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2C80FE-B223-6706-EF90-995D0637DF63}"/>
              </a:ext>
            </a:extLst>
          </p:cNvPr>
          <p:cNvSpPr txBox="1"/>
          <p:nvPr userDrawn="1"/>
        </p:nvSpPr>
        <p:spPr>
          <a:xfrm>
            <a:off x="661321" y="-285401"/>
            <a:ext cx="5300421" cy="1200329"/>
          </a:xfrm>
          <a:prstGeom prst="rect">
            <a:avLst/>
          </a:prstGeom>
          <a:noFill/>
        </p:spPr>
        <p:txBody>
          <a:bodyPr wrap="square" rtlCol="0">
            <a:spAutoFit/>
          </a:bodyPr>
          <a:lstStyle/>
          <a:p>
            <a:r>
              <a:rPr lang="en-US" sz="7200" b="1" i="0">
                <a:solidFill>
                  <a:srgbClr val="184AA2"/>
                </a:solidFill>
                <a:latin typeface="Metropolis Extra Bold" pitchFamily="2" charset="77"/>
              </a:rPr>
              <a:t>Fairer</a:t>
            </a:r>
          </a:p>
        </p:txBody>
      </p:sp>
      <p:sp>
        <p:nvSpPr>
          <p:cNvPr id="5" name="TextBox 4">
            <a:extLst>
              <a:ext uri="{FF2B5EF4-FFF2-40B4-BE49-F238E27FC236}">
                <a16:creationId xmlns:a16="http://schemas.microsoft.com/office/drawing/2014/main" id="{5EC4166B-F152-FF07-D012-4EF9D71291B7}"/>
              </a:ext>
            </a:extLst>
          </p:cNvPr>
          <p:cNvSpPr txBox="1"/>
          <p:nvPr userDrawn="1"/>
        </p:nvSpPr>
        <p:spPr>
          <a:xfrm>
            <a:off x="684382" y="740650"/>
            <a:ext cx="5300421" cy="1200329"/>
          </a:xfrm>
          <a:prstGeom prst="rect">
            <a:avLst/>
          </a:prstGeom>
          <a:noFill/>
        </p:spPr>
        <p:txBody>
          <a:bodyPr wrap="square" rtlCol="0">
            <a:spAutoFit/>
          </a:bodyPr>
          <a:lstStyle/>
          <a:p>
            <a:r>
              <a:rPr lang="en-US" sz="7200" b="1" i="0">
                <a:solidFill>
                  <a:srgbClr val="184AA2"/>
                </a:solidFill>
                <a:latin typeface="Metropolis Extra Bold" pitchFamily="2" charset="77"/>
              </a:rPr>
              <a:t>Stronger</a:t>
            </a:r>
          </a:p>
        </p:txBody>
      </p:sp>
      <p:sp>
        <p:nvSpPr>
          <p:cNvPr id="6" name="TextBox 5">
            <a:extLst>
              <a:ext uri="{FF2B5EF4-FFF2-40B4-BE49-F238E27FC236}">
                <a16:creationId xmlns:a16="http://schemas.microsoft.com/office/drawing/2014/main" id="{993CF254-13D7-1046-D5D9-C449ECAFF79D}"/>
              </a:ext>
            </a:extLst>
          </p:cNvPr>
          <p:cNvSpPr txBox="1"/>
          <p:nvPr userDrawn="1"/>
        </p:nvSpPr>
        <p:spPr>
          <a:xfrm>
            <a:off x="707443" y="1834425"/>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This is us.</a:t>
            </a:r>
          </a:p>
        </p:txBody>
      </p:sp>
      <p:sp>
        <p:nvSpPr>
          <p:cNvPr id="7" name="TextBox 6">
            <a:extLst>
              <a:ext uri="{FF2B5EF4-FFF2-40B4-BE49-F238E27FC236}">
                <a16:creationId xmlns:a16="http://schemas.microsoft.com/office/drawing/2014/main" id="{BAA9F1FA-289F-11A3-83E0-C9D6847BDAF1}"/>
              </a:ext>
            </a:extLst>
          </p:cNvPr>
          <p:cNvSpPr txBox="1"/>
          <p:nvPr userDrawn="1"/>
        </p:nvSpPr>
        <p:spPr>
          <a:xfrm>
            <a:off x="664911" y="2828835"/>
            <a:ext cx="5300421" cy="1200329"/>
          </a:xfrm>
          <a:prstGeom prst="rect">
            <a:avLst/>
          </a:prstGeom>
          <a:noFill/>
        </p:spPr>
        <p:txBody>
          <a:bodyPr wrap="square" rtlCol="0">
            <a:spAutoFit/>
          </a:bodyPr>
          <a:lstStyle/>
          <a:p>
            <a:r>
              <a:rPr lang="en-US" sz="7200" b="1" i="0">
                <a:solidFill>
                  <a:srgbClr val="184AA2"/>
                </a:solidFill>
                <a:latin typeface="Metropolis Extra Bold" pitchFamily="2" charset="77"/>
              </a:rPr>
              <a:t>Cleaner</a:t>
            </a:r>
          </a:p>
        </p:txBody>
      </p:sp>
      <p:sp>
        <p:nvSpPr>
          <p:cNvPr id="8" name="TextBox 7">
            <a:extLst>
              <a:ext uri="{FF2B5EF4-FFF2-40B4-BE49-F238E27FC236}">
                <a16:creationId xmlns:a16="http://schemas.microsoft.com/office/drawing/2014/main" id="{E6DEB232-12D4-C01D-B381-B84FF222986D}"/>
              </a:ext>
            </a:extLst>
          </p:cNvPr>
          <p:cNvSpPr txBox="1"/>
          <p:nvPr userDrawn="1"/>
        </p:nvSpPr>
        <p:spPr>
          <a:xfrm>
            <a:off x="664911" y="3889491"/>
            <a:ext cx="5300421" cy="1200329"/>
          </a:xfrm>
          <a:prstGeom prst="rect">
            <a:avLst/>
          </a:prstGeom>
          <a:noFill/>
        </p:spPr>
        <p:txBody>
          <a:bodyPr wrap="square" rtlCol="0">
            <a:spAutoFit/>
          </a:bodyPr>
          <a:lstStyle/>
          <a:p>
            <a:r>
              <a:rPr lang="en-US" sz="7200" b="1" i="0">
                <a:solidFill>
                  <a:srgbClr val="184AA2"/>
                </a:solidFill>
                <a:latin typeface="Metropolis Extra Bold" pitchFamily="2" charset="77"/>
              </a:rPr>
              <a:t>Connected</a:t>
            </a:r>
          </a:p>
        </p:txBody>
      </p:sp>
      <p:sp>
        <p:nvSpPr>
          <p:cNvPr id="10" name="TextBox 9">
            <a:extLst>
              <a:ext uri="{FF2B5EF4-FFF2-40B4-BE49-F238E27FC236}">
                <a16:creationId xmlns:a16="http://schemas.microsoft.com/office/drawing/2014/main" id="{D180004A-C6DF-A8FA-16D6-F3C5ED98672B}"/>
              </a:ext>
            </a:extLst>
          </p:cNvPr>
          <p:cNvSpPr txBox="1"/>
          <p:nvPr userDrawn="1"/>
        </p:nvSpPr>
        <p:spPr>
          <a:xfrm>
            <a:off x="697063" y="4931832"/>
            <a:ext cx="5300421" cy="1200329"/>
          </a:xfrm>
          <a:prstGeom prst="rect">
            <a:avLst/>
          </a:prstGeom>
          <a:noFill/>
        </p:spPr>
        <p:txBody>
          <a:bodyPr wrap="square" rtlCol="0">
            <a:spAutoFit/>
          </a:bodyPr>
          <a:lstStyle/>
          <a:p>
            <a:r>
              <a:rPr lang="en-US" sz="7200" b="1" i="0">
                <a:solidFill>
                  <a:srgbClr val="184AA2"/>
                </a:solidFill>
                <a:latin typeface="Metropolis Extra Bold" pitchFamily="2" charset="77"/>
              </a:rPr>
              <a:t>Vibrant</a:t>
            </a:r>
          </a:p>
        </p:txBody>
      </p:sp>
      <p:sp>
        <p:nvSpPr>
          <p:cNvPr id="11" name="TextBox 10">
            <a:extLst>
              <a:ext uri="{FF2B5EF4-FFF2-40B4-BE49-F238E27FC236}">
                <a16:creationId xmlns:a16="http://schemas.microsoft.com/office/drawing/2014/main" id="{21C75037-B4C6-5FD7-A1CF-0447FC2B5480}"/>
              </a:ext>
            </a:extLst>
          </p:cNvPr>
          <p:cNvSpPr txBox="1"/>
          <p:nvPr userDrawn="1"/>
        </p:nvSpPr>
        <p:spPr>
          <a:xfrm>
            <a:off x="675797" y="5968867"/>
            <a:ext cx="5300421" cy="1200329"/>
          </a:xfrm>
          <a:prstGeom prst="rect">
            <a:avLst/>
          </a:prstGeom>
          <a:noFill/>
        </p:spPr>
        <p:txBody>
          <a:bodyPr wrap="square" rtlCol="0">
            <a:spAutoFit/>
          </a:bodyPr>
          <a:lstStyle/>
          <a:p>
            <a:r>
              <a:rPr lang="en-US" sz="7200" b="1" i="0">
                <a:solidFill>
                  <a:srgbClr val="184AA2"/>
                </a:solidFill>
                <a:latin typeface="Metropolis Extra Bold" pitchFamily="2" charset="77"/>
              </a:rPr>
              <a:t>Fairer</a:t>
            </a:r>
          </a:p>
        </p:txBody>
      </p:sp>
      <p:pic>
        <p:nvPicPr>
          <p:cNvPr id="2" name="Picture 1">
            <a:extLst>
              <a:ext uri="{FF2B5EF4-FFF2-40B4-BE49-F238E27FC236}">
                <a16:creationId xmlns:a16="http://schemas.microsoft.com/office/drawing/2014/main" id="{F75CFBC1-64F5-5CD6-F0DD-A8CD45E1D34D}"/>
              </a:ext>
            </a:extLst>
          </p:cNvPr>
          <p:cNvPicPr>
            <a:picLocks noChangeAspect="1"/>
          </p:cNvPicPr>
          <p:nvPr userDrawn="1"/>
        </p:nvPicPr>
        <p:blipFill>
          <a:blip r:embed="rId3"/>
          <a:srcRect/>
          <a:stretch/>
        </p:blipFill>
        <p:spPr>
          <a:xfrm>
            <a:off x="7467944" y="3048294"/>
            <a:ext cx="3884216" cy="761409"/>
          </a:xfrm>
          <a:prstGeom prst="rect">
            <a:avLst/>
          </a:prstGeom>
        </p:spPr>
      </p:pic>
    </p:spTree>
    <p:extLst>
      <p:ext uri="{BB962C8B-B14F-4D97-AF65-F5344CB8AC3E}">
        <p14:creationId xmlns:p14="http://schemas.microsoft.com/office/powerpoint/2010/main" val="1564745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407D7-CF33-5172-BBA3-482590895C50}"/>
              </a:ext>
            </a:extLst>
          </p:cNvPr>
          <p:cNvSpPr/>
          <p:nvPr userDrawn="1"/>
        </p:nvSpPr>
        <p:spPr>
          <a:xfrm>
            <a:off x="0" y="1"/>
            <a:ext cx="12192000" cy="6857999"/>
          </a:xfrm>
          <a:prstGeom prst="rect">
            <a:avLst/>
          </a:prstGeom>
          <a:solidFill>
            <a:srgbClr val="F59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2C80FE-B223-6706-EF90-995D0637DF63}"/>
              </a:ext>
            </a:extLst>
          </p:cNvPr>
          <p:cNvSpPr txBox="1"/>
          <p:nvPr userDrawn="1"/>
        </p:nvSpPr>
        <p:spPr>
          <a:xfrm>
            <a:off x="675476" y="-305127"/>
            <a:ext cx="5300421" cy="1200329"/>
          </a:xfrm>
          <a:prstGeom prst="rect">
            <a:avLst/>
          </a:prstGeom>
          <a:noFill/>
        </p:spPr>
        <p:txBody>
          <a:bodyPr wrap="square" rtlCol="0">
            <a:spAutoFit/>
          </a:bodyPr>
          <a:lstStyle/>
          <a:p>
            <a:r>
              <a:rPr lang="en-US" sz="7200" b="1" i="0">
                <a:solidFill>
                  <a:srgbClr val="E1383C"/>
                </a:solidFill>
                <a:latin typeface="Metropolis Extra Bold" pitchFamily="2" charset="77"/>
              </a:rPr>
              <a:t>Fairer</a:t>
            </a:r>
          </a:p>
        </p:txBody>
      </p:sp>
      <p:sp>
        <p:nvSpPr>
          <p:cNvPr id="5" name="TextBox 4">
            <a:extLst>
              <a:ext uri="{FF2B5EF4-FFF2-40B4-BE49-F238E27FC236}">
                <a16:creationId xmlns:a16="http://schemas.microsoft.com/office/drawing/2014/main" id="{5EC4166B-F152-FF07-D012-4EF9D71291B7}"/>
              </a:ext>
            </a:extLst>
          </p:cNvPr>
          <p:cNvSpPr txBox="1"/>
          <p:nvPr userDrawn="1"/>
        </p:nvSpPr>
        <p:spPr>
          <a:xfrm>
            <a:off x="684382" y="740650"/>
            <a:ext cx="5300421" cy="1200329"/>
          </a:xfrm>
          <a:prstGeom prst="rect">
            <a:avLst/>
          </a:prstGeom>
          <a:noFill/>
        </p:spPr>
        <p:txBody>
          <a:bodyPr wrap="square" rtlCol="0">
            <a:spAutoFit/>
          </a:bodyPr>
          <a:lstStyle/>
          <a:p>
            <a:r>
              <a:rPr lang="en-US" sz="7200" b="1" i="0">
                <a:solidFill>
                  <a:srgbClr val="E1383C"/>
                </a:solidFill>
                <a:latin typeface="Metropolis Extra Bold" pitchFamily="2" charset="77"/>
              </a:rPr>
              <a:t>Stronger</a:t>
            </a:r>
          </a:p>
        </p:txBody>
      </p:sp>
      <p:sp>
        <p:nvSpPr>
          <p:cNvPr id="6" name="TextBox 5">
            <a:extLst>
              <a:ext uri="{FF2B5EF4-FFF2-40B4-BE49-F238E27FC236}">
                <a16:creationId xmlns:a16="http://schemas.microsoft.com/office/drawing/2014/main" id="{993CF254-13D7-1046-D5D9-C449ECAFF79D}"/>
              </a:ext>
            </a:extLst>
          </p:cNvPr>
          <p:cNvSpPr txBox="1"/>
          <p:nvPr userDrawn="1"/>
        </p:nvSpPr>
        <p:spPr>
          <a:xfrm>
            <a:off x="707443" y="1834425"/>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This is us.</a:t>
            </a:r>
          </a:p>
        </p:txBody>
      </p:sp>
      <p:sp>
        <p:nvSpPr>
          <p:cNvPr id="7" name="TextBox 6">
            <a:extLst>
              <a:ext uri="{FF2B5EF4-FFF2-40B4-BE49-F238E27FC236}">
                <a16:creationId xmlns:a16="http://schemas.microsoft.com/office/drawing/2014/main" id="{BAA9F1FA-289F-11A3-83E0-C9D6847BDAF1}"/>
              </a:ext>
            </a:extLst>
          </p:cNvPr>
          <p:cNvSpPr txBox="1"/>
          <p:nvPr userDrawn="1"/>
        </p:nvSpPr>
        <p:spPr>
          <a:xfrm>
            <a:off x="664911" y="2828835"/>
            <a:ext cx="5300421" cy="1200329"/>
          </a:xfrm>
          <a:prstGeom prst="rect">
            <a:avLst/>
          </a:prstGeom>
          <a:noFill/>
        </p:spPr>
        <p:txBody>
          <a:bodyPr wrap="square" rtlCol="0">
            <a:spAutoFit/>
          </a:bodyPr>
          <a:lstStyle/>
          <a:p>
            <a:r>
              <a:rPr lang="en-US" sz="7200" b="1" i="0">
                <a:solidFill>
                  <a:srgbClr val="E1383C"/>
                </a:solidFill>
                <a:latin typeface="Metropolis Extra Bold" pitchFamily="2" charset="77"/>
              </a:rPr>
              <a:t>Cleaner</a:t>
            </a:r>
          </a:p>
        </p:txBody>
      </p:sp>
      <p:sp>
        <p:nvSpPr>
          <p:cNvPr id="8" name="TextBox 7">
            <a:extLst>
              <a:ext uri="{FF2B5EF4-FFF2-40B4-BE49-F238E27FC236}">
                <a16:creationId xmlns:a16="http://schemas.microsoft.com/office/drawing/2014/main" id="{E6DEB232-12D4-C01D-B381-B84FF222986D}"/>
              </a:ext>
            </a:extLst>
          </p:cNvPr>
          <p:cNvSpPr txBox="1"/>
          <p:nvPr userDrawn="1"/>
        </p:nvSpPr>
        <p:spPr>
          <a:xfrm>
            <a:off x="664911" y="3889491"/>
            <a:ext cx="5300421" cy="1200329"/>
          </a:xfrm>
          <a:prstGeom prst="rect">
            <a:avLst/>
          </a:prstGeom>
          <a:noFill/>
        </p:spPr>
        <p:txBody>
          <a:bodyPr wrap="square" rtlCol="0">
            <a:spAutoFit/>
          </a:bodyPr>
          <a:lstStyle/>
          <a:p>
            <a:r>
              <a:rPr lang="en-US" sz="7200" b="1" i="0">
                <a:solidFill>
                  <a:srgbClr val="E1383C"/>
                </a:solidFill>
                <a:latin typeface="Metropolis Extra Bold" pitchFamily="2" charset="77"/>
              </a:rPr>
              <a:t>Connected</a:t>
            </a:r>
          </a:p>
        </p:txBody>
      </p:sp>
      <p:sp>
        <p:nvSpPr>
          <p:cNvPr id="10" name="TextBox 9">
            <a:extLst>
              <a:ext uri="{FF2B5EF4-FFF2-40B4-BE49-F238E27FC236}">
                <a16:creationId xmlns:a16="http://schemas.microsoft.com/office/drawing/2014/main" id="{D180004A-C6DF-A8FA-16D6-F3C5ED98672B}"/>
              </a:ext>
            </a:extLst>
          </p:cNvPr>
          <p:cNvSpPr txBox="1"/>
          <p:nvPr userDrawn="1"/>
        </p:nvSpPr>
        <p:spPr>
          <a:xfrm>
            <a:off x="697063" y="4931832"/>
            <a:ext cx="5300421" cy="1200329"/>
          </a:xfrm>
          <a:prstGeom prst="rect">
            <a:avLst/>
          </a:prstGeom>
          <a:noFill/>
        </p:spPr>
        <p:txBody>
          <a:bodyPr wrap="square" rtlCol="0">
            <a:spAutoFit/>
          </a:bodyPr>
          <a:lstStyle/>
          <a:p>
            <a:r>
              <a:rPr lang="en-US" sz="7200" b="1" i="0">
                <a:solidFill>
                  <a:srgbClr val="E1383C"/>
                </a:solidFill>
                <a:latin typeface="Metropolis Extra Bold" pitchFamily="2" charset="77"/>
              </a:rPr>
              <a:t>Vibrant</a:t>
            </a:r>
          </a:p>
        </p:txBody>
      </p:sp>
      <p:sp>
        <p:nvSpPr>
          <p:cNvPr id="11" name="TextBox 10">
            <a:extLst>
              <a:ext uri="{FF2B5EF4-FFF2-40B4-BE49-F238E27FC236}">
                <a16:creationId xmlns:a16="http://schemas.microsoft.com/office/drawing/2014/main" id="{21C75037-B4C6-5FD7-A1CF-0447FC2B5480}"/>
              </a:ext>
            </a:extLst>
          </p:cNvPr>
          <p:cNvSpPr txBox="1"/>
          <p:nvPr userDrawn="1"/>
        </p:nvSpPr>
        <p:spPr>
          <a:xfrm>
            <a:off x="675797" y="5968867"/>
            <a:ext cx="5300421" cy="1200329"/>
          </a:xfrm>
          <a:prstGeom prst="rect">
            <a:avLst/>
          </a:prstGeom>
          <a:noFill/>
        </p:spPr>
        <p:txBody>
          <a:bodyPr wrap="square" rtlCol="0">
            <a:spAutoFit/>
          </a:bodyPr>
          <a:lstStyle/>
          <a:p>
            <a:r>
              <a:rPr lang="en-US" sz="7200" b="1" i="0">
                <a:solidFill>
                  <a:srgbClr val="E1383C"/>
                </a:solidFill>
                <a:latin typeface="Metropolis Extra Bold" pitchFamily="2" charset="77"/>
              </a:rPr>
              <a:t>Fairer</a:t>
            </a:r>
          </a:p>
        </p:txBody>
      </p:sp>
      <p:pic>
        <p:nvPicPr>
          <p:cNvPr id="2" name="Picture 1">
            <a:extLst>
              <a:ext uri="{FF2B5EF4-FFF2-40B4-BE49-F238E27FC236}">
                <a16:creationId xmlns:a16="http://schemas.microsoft.com/office/drawing/2014/main" id="{7451FEF4-BE77-C15D-2DB1-DC8C2013B5AC}"/>
              </a:ext>
            </a:extLst>
          </p:cNvPr>
          <p:cNvPicPr>
            <a:picLocks noChangeAspect="1"/>
          </p:cNvPicPr>
          <p:nvPr userDrawn="1"/>
        </p:nvPicPr>
        <p:blipFill>
          <a:blip r:embed="rId3"/>
          <a:srcRect/>
          <a:stretch/>
        </p:blipFill>
        <p:spPr>
          <a:xfrm>
            <a:off x="7467944" y="3048294"/>
            <a:ext cx="3884216" cy="761409"/>
          </a:xfrm>
          <a:prstGeom prst="rect">
            <a:avLst/>
          </a:prstGeom>
        </p:spPr>
      </p:pic>
    </p:spTree>
    <p:extLst>
      <p:ext uri="{BB962C8B-B14F-4D97-AF65-F5344CB8AC3E}">
        <p14:creationId xmlns:p14="http://schemas.microsoft.com/office/powerpoint/2010/main" val="1456014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407D7-CF33-5172-BBA3-482590895C50}"/>
              </a:ext>
            </a:extLst>
          </p:cNvPr>
          <p:cNvSpPr/>
          <p:nvPr userDrawn="1"/>
        </p:nvSpPr>
        <p:spPr>
          <a:xfrm>
            <a:off x="3580" y="-10634"/>
            <a:ext cx="12192000" cy="6868633"/>
          </a:xfrm>
          <a:prstGeom prst="rect">
            <a:avLst/>
          </a:prstGeom>
          <a:solidFill>
            <a:srgbClr val="51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2C80FE-B223-6706-EF90-995D0637DF63}"/>
              </a:ext>
            </a:extLst>
          </p:cNvPr>
          <p:cNvSpPr txBox="1"/>
          <p:nvPr userDrawn="1"/>
        </p:nvSpPr>
        <p:spPr>
          <a:xfrm>
            <a:off x="675476" y="-305127"/>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sp>
        <p:nvSpPr>
          <p:cNvPr id="5" name="TextBox 4">
            <a:extLst>
              <a:ext uri="{FF2B5EF4-FFF2-40B4-BE49-F238E27FC236}">
                <a16:creationId xmlns:a16="http://schemas.microsoft.com/office/drawing/2014/main" id="{5EC4166B-F152-FF07-D012-4EF9D71291B7}"/>
              </a:ext>
            </a:extLst>
          </p:cNvPr>
          <p:cNvSpPr txBox="1"/>
          <p:nvPr userDrawn="1"/>
        </p:nvSpPr>
        <p:spPr>
          <a:xfrm>
            <a:off x="684382" y="740650"/>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Stronger</a:t>
            </a:r>
          </a:p>
        </p:txBody>
      </p:sp>
      <p:sp>
        <p:nvSpPr>
          <p:cNvPr id="6" name="TextBox 5">
            <a:extLst>
              <a:ext uri="{FF2B5EF4-FFF2-40B4-BE49-F238E27FC236}">
                <a16:creationId xmlns:a16="http://schemas.microsoft.com/office/drawing/2014/main" id="{993CF254-13D7-1046-D5D9-C449ECAFF79D}"/>
              </a:ext>
            </a:extLst>
          </p:cNvPr>
          <p:cNvSpPr txBox="1"/>
          <p:nvPr userDrawn="1"/>
        </p:nvSpPr>
        <p:spPr>
          <a:xfrm>
            <a:off x="707443" y="1834425"/>
            <a:ext cx="5300421" cy="1200329"/>
          </a:xfrm>
          <a:prstGeom prst="rect">
            <a:avLst/>
          </a:prstGeom>
          <a:noFill/>
        </p:spPr>
        <p:txBody>
          <a:bodyPr wrap="square" rtlCol="0">
            <a:spAutoFit/>
          </a:bodyPr>
          <a:lstStyle/>
          <a:p>
            <a:r>
              <a:rPr lang="en-US" sz="7200" b="1" i="0">
                <a:solidFill>
                  <a:srgbClr val="FFD72B"/>
                </a:solidFill>
                <a:latin typeface="Metropolis Extra Bold" pitchFamily="2" charset="77"/>
              </a:rPr>
              <a:t>This is us.</a:t>
            </a:r>
          </a:p>
        </p:txBody>
      </p:sp>
      <p:sp>
        <p:nvSpPr>
          <p:cNvPr id="7" name="TextBox 6">
            <a:extLst>
              <a:ext uri="{FF2B5EF4-FFF2-40B4-BE49-F238E27FC236}">
                <a16:creationId xmlns:a16="http://schemas.microsoft.com/office/drawing/2014/main" id="{BAA9F1FA-289F-11A3-83E0-C9D6847BDAF1}"/>
              </a:ext>
            </a:extLst>
          </p:cNvPr>
          <p:cNvSpPr txBox="1"/>
          <p:nvPr userDrawn="1"/>
        </p:nvSpPr>
        <p:spPr>
          <a:xfrm>
            <a:off x="664911" y="2828835"/>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Cleaner</a:t>
            </a:r>
          </a:p>
        </p:txBody>
      </p:sp>
      <p:sp>
        <p:nvSpPr>
          <p:cNvPr id="8" name="TextBox 7">
            <a:extLst>
              <a:ext uri="{FF2B5EF4-FFF2-40B4-BE49-F238E27FC236}">
                <a16:creationId xmlns:a16="http://schemas.microsoft.com/office/drawing/2014/main" id="{E6DEB232-12D4-C01D-B381-B84FF222986D}"/>
              </a:ext>
            </a:extLst>
          </p:cNvPr>
          <p:cNvSpPr txBox="1"/>
          <p:nvPr userDrawn="1"/>
        </p:nvSpPr>
        <p:spPr>
          <a:xfrm>
            <a:off x="664911" y="3889491"/>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Connected</a:t>
            </a:r>
          </a:p>
        </p:txBody>
      </p:sp>
      <p:sp>
        <p:nvSpPr>
          <p:cNvPr id="10" name="TextBox 9">
            <a:extLst>
              <a:ext uri="{FF2B5EF4-FFF2-40B4-BE49-F238E27FC236}">
                <a16:creationId xmlns:a16="http://schemas.microsoft.com/office/drawing/2014/main" id="{D180004A-C6DF-A8FA-16D6-F3C5ED98672B}"/>
              </a:ext>
            </a:extLst>
          </p:cNvPr>
          <p:cNvSpPr txBox="1"/>
          <p:nvPr userDrawn="1"/>
        </p:nvSpPr>
        <p:spPr>
          <a:xfrm>
            <a:off x="697063" y="4931832"/>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Vibrant</a:t>
            </a:r>
          </a:p>
        </p:txBody>
      </p:sp>
      <p:sp>
        <p:nvSpPr>
          <p:cNvPr id="11" name="TextBox 10">
            <a:extLst>
              <a:ext uri="{FF2B5EF4-FFF2-40B4-BE49-F238E27FC236}">
                <a16:creationId xmlns:a16="http://schemas.microsoft.com/office/drawing/2014/main" id="{21C75037-B4C6-5FD7-A1CF-0447FC2B5480}"/>
              </a:ext>
            </a:extLst>
          </p:cNvPr>
          <p:cNvSpPr txBox="1"/>
          <p:nvPr userDrawn="1"/>
        </p:nvSpPr>
        <p:spPr>
          <a:xfrm>
            <a:off x="675797" y="5968867"/>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pic>
        <p:nvPicPr>
          <p:cNvPr id="2" name="Picture 1">
            <a:extLst>
              <a:ext uri="{FF2B5EF4-FFF2-40B4-BE49-F238E27FC236}">
                <a16:creationId xmlns:a16="http://schemas.microsoft.com/office/drawing/2014/main" id="{3844B1FE-02E9-B124-C1EA-04C4A4811999}"/>
              </a:ext>
            </a:extLst>
          </p:cNvPr>
          <p:cNvPicPr>
            <a:picLocks noChangeAspect="1"/>
          </p:cNvPicPr>
          <p:nvPr userDrawn="1"/>
        </p:nvPicPr>
        <p:blipFill>
          <a:blip r:embed="rId3"/>
          <a:srcRect/>
          <a:stretch/>
        </p:blipFill>
        <p:spPr>
          <a:xfrm>
            <a:off x="7467944" y="3048294"/>
            <a:ext cx="3884216" cy="761409"/>
          </a:xfrm>
          <a:prstGeom prst="rect">
            <a:avLst/>
          </a:prstGeom>
        </p:spPr>
      </p:pic>
    </p:spTree>
    <p:extLst>
      <p:ext uri="{BB962C8B-B14F-4D97-AF65-F5344CB8AC3E}">
        <p14:creationId xmlns:p14="http://schemas.microsoft.com/office/powerpoint/2010/main" val="54184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6EE27B-81BC-6E7D-5A99-E158C765DA25}"/>
              </a:ext>
            </a:extLst>
          </p:cNvPr>
          <p:cNvSpPr/>
          <p:nvPr userDrawn="1"/>
        </p:nvSpPr>
        <p:spPr>
          <a:xfrm>
            <a:off x="17258" y="0"/>
            <a:ext cx="12192000" cy="6858000"/>
          </a:xfrm>
          <a:prstGeom prst="rect">
            <a:avLst/>
          </a:prstGeom>
          <a:solidFill>
            <a:srgbClr val="F59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2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41FEEDAC-92D0-B49D-6BEB-9509C81B135A}"/>
              </a:ext>
            </a:extLst>
          </p:cNvPr>
          <p:cNvPicPr>
            <a:picLocks noChangeAspect="1"/>
          </p:cNvPicPr>
          <p:nvPr userDrawn="1"/>
        </p:nvPicPr>
        <p:blipFill>
          <a:blip r:embed="rId3"/>
          <a:srcRect/>
          <a:stretch/>
        </p:blipFill>
        <p:spPr>
          <a:xfrm>
            <a:off x="4548325" y="6107258"/>
            <a:ext cx="3095349" cy="606770"/>
          </a:xfrm>
          <a:prstGeom prst="rect">
            <a:avLst/>
          </a:prstGeom>
        </p:spPr>
      </p:pic>
    </p:spTree>
    <p:extLst>
      <p:ext uri="{BB962C8B-B14F-4D97-AF65-F5344CB8AC3E}">
        <p14:creationId xmlns:p14="http://schemas.microsoft.com/office/powerpoint/2010/main" val="3377910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E407D7-CF33-5172-BBA3-482590895C50}"/>
              </a:ext>
            </a:extLst>
          </p:cNvPr>
          <p:cNvSpPr/>
          <p:nvPr userDrawn="1"/>
        </p:nvSpPr>
        <p:spPr>
          <a:xfrm>
            <a:off x="3580" y="-10634"/>
            <a:ext cx="12192000" cy="6868634"/>
          </a:xfrm>
          <a:prstGeom prst="rect">
            <a:avLst/>
          </a:prstGeom>
          <a:solidFill>
            <a:srgbClr val="38A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82C80FE-B223-6706-EF90-995D0637DF63}"/>
              </a:ext>
            </a:extLst>
          </p:cNvPr>
          <p:cNvSpPr txBox="1"/>
          <p:nvPr userDrawn="1"/>
        </p:nvSpPr>
        <p:spPr>
          <a:xfrm>
            <a:off x="675476" y="-305127"/>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sp>
        <p:nvSpPr>
          <p:cNvPr id="5" name="TextBox 4">
            <a:extLst>
              <a:ext uri="{FF2B5EF4-FFF2-40B4-BE49-F238E27FC236}">
                <a16:creationId xmlns:a16="http://schemas.microsoft.com/office/drawing/2014/main" id="{5EC4166B-F152-FF07-D012-4EF9D71291B7}"/>
              </a:ext>
            </a:extLst>
          </p:cNvPr>
          <p:cNvSpPr txBox="1"/>
          <p:nvPr userDrawn="1"/>
        </p:nvSpPr>
        <p:spPr>
          <a:xfrm>
            <a:off x="684382" y="740650"/>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Stronger</a:t>
            </a:r>
          </a:p>
        </p:txBody>
      </p:sp>
      <p:sp>
        <p:nvSpPr>
          <p:cNvPr id="6" name="TextBox 5">
            <a:extLst>
              <a:ext uri="{FF2B5EF4-FFF2-40B4-BE49-F238E27FC236}">
                <a16:creationId xmlns:a16="http://schemas.microsoft.com/office/drawing/2014/main" id="{993CF254-13D7-1046-D5D9-C449ECAFF79D}"/>
              </a:ext>
            </a:extLst>
          </p:cNvPr>
          <p:cNvSpPr txBox="1"/>
          <p:nvPr userDrawn="1"/>
        </p:nvSpPr>
        <p:spPr>
          <a:xfrm>
            <a:off x="707443" y="1834425"/>
            <a:ext cx="5300421" cy="1200329"/>
          </a:xfrm>
          <a:prstGeom prst="rect">
            <a:avLst/>
          </a:prstGeom>
          <a:noFill/>
        </p:spPr>
        <p:txBody>
          <a:bodyPr wrap="square" rtlCol="0">
            <a:spAutoFit/>
          </a:bodyPr>
          <a:lstStyle/>
          <a:p>
            <a:r>
              <a:rPr lang="en-US" sz="7200" b="1" i="0">
                <a:solidFill>
                  <a:srgbClr val="FFD72B"/>
                </a:solidFill>
                <a:latin typeface="Metropolis Extra Bold" pitchFamily="2" charset="77"/>
              </a:rPr>
              <a:t>This is us.</a:t>
            </a:r>
          </a:p>
        </p:txBody>
      </p:sp>
      <p:sp>
        <p:nvSpPr>
          <p:cNvPr id="7" name="TextBox 6">
            <a:extLst>
              <a:ext uri="{FF2B5EF4-FFF2-40B4-BE49-F238E27FC236}">
                <a16:creationId xmlns:a16="http://schemas.microsoft.com/office/drawing/2014/main" id="{BAA9F1FA-289F-11A3-83E0-C9D6847BDAF1}"/>
              </a:ext>
            </a:extLst>
          </p:cNvPr>
          <p:cNvSpPr txBox="1"/>
          <p:nvPr userDrawn="1"/>
        </p:nvSpPr>
        <p:spPr>
          <a:xfrm>
            <a:off x="664911" y="2828835"/>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Cleaner</a:t>
            </a:r>
          </a:p>
        </p:txBody>
      </p:sp>
      <p:sp>
        <p:nvSpPr>
          <p:cNvPr id="8" name="TextBox 7">
            <a:extLst>
              <a:ext uri="{FF2B5EF4-FFF2-40B4-BE49-F238E27FC236}">
                <a16:creationId xmlns:a16="http://schemas.microsoft.com/office/drawing/2014/main" id="{E6DEB232-12D4-C01D-B381-B84FF222986D}"/>
              </a:ext>
            </a:extLst>
          </p:cNvPr>
          <p:cNvSpPr txBox="1"/>
          <p:nvPr userDrawn="1"/>
        </p:nvSpPr>
        <p:spPr>
          <a:xfrm>
            <a:off x="664911" y="3889491"/>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Connected</a:t>
            </a:r>
          </a:p>
        </p:txBody>
      </p:sp>
      <p:sp>
        <p:nvSpPr>
          <p:cNvPr id="10" name="TextBox 9">
            <a:extLst>
              <a:ext uri="{FF2B5EF4-FFF2-40B4-BE49-F238E27FC236}">
                <a16:creationId xmlns:a16="http://schemas.microsoft.com/office/drawing/2014/main" id="{D180004A-C6DF-A8FA-16D6-F3C5ED98672B}"/>
              </a:ext>
            </a:extLst>
          </p:cNvPr>
          <p:cNvSpPr txBox="1"/>
          <p:nvPr userDrawn="1"/>
        </p:nvSpPr>
        <p:spPr>
          <a:xfrm>
            <a:off x="697063" y="4931832"/>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Vibrant</a:t>
            </a:r>
          </a:p>
        </p:txBody>
      </p:sp>
      <p:sp>
        <p:nvSpPr>
          <p:cNvPr id="11" name="TextBox 10">
            <a:extLst>
              <a:ext uri="{FF2B5EF4-FFF2-40B4-BE49-F238E27FC236}">
                <a16:creationId xmlns:a16="http://schemas.microsoft.com/office/drawing/2014/main" id="{21C75037-B4C6-5FD7-A1CF-0447FC2B5480}"/>
              </a:ext>
            </a:extLst>
          </p:cNvPr>
          <p:cNvSpPr txBox="1"/>
          <p:nvPr userDrawn="1"/>
        </p:nvSpPr>
        <p:spPr>
          <a:xfrm>
            <a:off x="675797" y="5968867"/>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pic>
        <p:nvPicPr>
          <p:cNvPr id="2" name="Picture 1">
            <a:extLst>
              <a:ext uri="{FF2B5EF4-FFF2-40B4-BE49-F238E27FC236}">
                <a16:creationId xmlns:a16="http://schemas.microsoft.com/office/drawing/2014/main" id="{AC4D7B96-5043-8FB1-467A-E0FA25F57929}"/>
              </a:ext>
            </a:extLst>
          </p:cNvPr>
          <p:cNvPicPr>
            <a:picLocks noChangeAspect="1"/>
          </p:cNvPicPr>
          <p:nvPr userDrawn="1"/>
        </p:nvPicPr>
        <p:blipFill>
          <a:blip r:embed="rId3"/>
          <a:srcRect/>
          <a:stretch/>
        </p:blipFill>
        <p:spPr>
          <a:xfrm>
            <a:off x="7467944" y="3048294"/>
            <a:ext cx="3884216" cy="761409"/>
          </a:xfrm>
          <a:prstGeom prst="rect">
            <a:avLst/>
          </a:prstGeom>
        </p:spPr>
      </p:pic>
    </p:spTree>
    <p:extLst>
      <p:ext uri="{BB962C8B-B14F-4D97-AF65-F5344CB8AC3E}">
        <p14:creationId xmlns:p14="http://schemas.microsoft.com/office/powerpoint/2010/main" val="1894426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076745-C62C-8142-69C0-B84466723A09}"/>
              </a:ext>
            </a:extLst>
          </p:cNvPr>
          <p:cNvSpPr/>
          <p:nvPr userDrawn="1"/>
        </p:nvSpPr>
        <p:spPr>
          <a:xfrm>
            <a:off x="0" y="-201443"/>
            <a:ext cx="12477144" cy="7260885"/>
          </a:xfrm>
          <a:prstGeom prst="rect">
            <a:avLst/>
          </a:prstGeom>
          <a:solidFill>
            <a:srgbClr val="E13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1A8EB"/>
              </a:solidFill>
            </a:endParaRPr>
          </a:p>
        </p:txBody>
      </p:sp>
      <p:sp>
        <p:nvSpPr>
          <p:cNvPr id="4" name="TextBox 3">
            <a:extLst>
              <a:ext uri="{FF2B5EF4-FFF2-40B4-BE49-F238E27FC236}">
                <a16:creationId xmlns:a16="http://schemas.microsoft.com/office/drawing/2014/main" id="{117ED5CD-0F30-0CE5-6BE9-8AAC5304893E}"/>
              </a:ext>
            </a:extLst>
          </p:cNvPr>
          <p:cNvSpPr txBox="1"/>
          <p:nvPr userDrawn="1"/>
        </p:nvSpPr>
        <p:spPr>
          <a:xfrm>
            <a:off x="818257" y="-407964"/>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sp>
        <p:nvSpPr>
          <p:cNvPr id="5" name="TextBox 4">
            <a:extLst>
              <a:ext uri="{FF2B5EF4-FFF2-40B4-BE49-F238E27FC236}">
                <a16:creationId xmlns:a16="http://schemas.microsoft.com/office/drawing/2014/main" id="{F3FE0E38-B41C-EBBA-3497-E22D97AE5161}"/>
              </a:ext>
            </a:extLst>
          </p:cNvPr>
          <p:cNvSpPr txBox="1"/>
          <p:nvPr userDrawn="1"/>
        </p:nvSpPr>
        <p:spPr>
          <a:xfrm>
            <a:off x="818257" y="567264"/>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Stronger</a:t>
            </a:r>
          </a:p>
        </p:txBody>
      </p:sp>
      <p:sp>
        <p:nvSpPr>
          <p:cNvPr id="6" name="TextBox 5">
            <a:extLst>
              <a:ext uri="{FF2B5EF4-FFF2-40B4-BE49-F238E27FC236}">
                <a16:creationId xmlns:a16="http://schemas.microsoft.com/office/drawing/2014/main" id="{96997347-C1B8-2E25-E2D2-61B37192D586}"/>
              </a:ext>
            </a:extLst>
          </p:cNvPr>
          <p:cNvSpPr txBox="1"/>
          <p:nvPr userDrawn="1"/>
        </p:nvSpPr>
        <p:spPr>
          <a:xfrm>
            <a:off x="814025" y="1738693"/>
            <a:ext cx="5300421" cy="1200329"/>
          </a:xfrm>
          <a:prstGeom prst="rect">
            <a:avLst/>
          </a:prstGeom>
          <a:noFill/>
        </p:spPr>
        <p:txBody>
          <a:bodyPr wrap="square" rtlCol="0">
            <a:spAutoFit/>
          </a:bodyPr>
          <a:lstStyle/>
          <a:p>
            <a:r>
              <a:rPr lang="en-US" sz="7200" b="1" i="0">
                <a:solidFill>
                  <a:srgbClr val="FFD72B"/>
                </a:solidFill>
                <a:latin typeface="Metropolis Extra Bold" pitchFamily="2" charset="77"/>
              </a:rPr>
              <a:t>This is us.</a:t>
            </a:r>
          </a:p>
        </p:txBody>
      </p:sp>
      <p:sp>
        <p:nvSpPr>
          <p:cNvPr id="7" name="TextBox 6">
            <a:extLst>
              <a:ext uri="{FF2B5EF4-FFF2-40B4-BE49-F238E27FC236}">
                <a16:creationId xmlns:a16="http://schemas.microsoft.com/office/drawing/2014/main" id="{1ABAE1F6-0189-1091-DEF2-FED8513F3575}"/>
              </a:ext>
            </a:extLst>
          </p:cNvPr>
          <p:cNvSpPr txBox="1"/>
          <p:nvPr userDrawn="1"/>
        </p:nvSpPr>
        <p:spPr>
          <a:xfrm>
            <a:off x="809791" y="2898080"/>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Cleaner</a:t>
            </a:r>
          </a:p>
        </p:txBody>
      </p:sp>
      <p:sp>
        <p:nvSpPr>
          <p:cNvPr id="8" name="TextBox 7">
            <a:extLst>
              <a:ext uri="{FF2B5EF4-FFF2-40B4-BE49-F238E27FC236}">
                <a16:creationId xmlns:a16="http://schemas.microsoft.com/office/drawing/2014/main" id="{389DAA77-BB0D-109B-D41F-E3F35B67E6DF}"/>
              </a:ext>
            </a:extLst>
          </p:cNvPr>
          <p:cNvSpPr txBox="1"/>
          <p:nvPr userDrawn="1"/>
        </p:nvSpPr>
        <p:spPr>
          <a:xfrm>
            <a:off x="814025" y="4022020"/>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Connected</a:t>
            </a:r>
          </a:p>
        </p:txBody>
      </p:sp>
      <p:sp>
        <p:nvSpPr>
          <p:cNvPr id="10" name="TextBox 9">
            <a:extLst>
              <a:ext uri="{FF2B5EF4-FFF2-40B4-BE49-F238E27FC236}">
                <a16:creationId xmlns:a16="http://schemas.microsoft.com/office/drawing/2014/main" id="{6D8E81E6-EDF1-E714-A5F0-EE2355E3BA81}"/>
              </a:ext>
            </a:extLst>
          </p:cNvPr>
          <p:cNvSpPr txBox="1"/>
          <p:nvPr userDrawn="1"/>
        </p:nvSpPr>
        <p:spPr>
          <a:xfrm>
            <a:off x="818257" y="5207222"/>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Vibrant</a:t>
            </a:r>
          </a:p>
        </p:txBody>
      </p:sp>
      <p:sp>
        <p:nvSpPr>
          <p:cNvPr id="11" name="TextBox 10">
            <a:extLst>
              <a:ext uri="{FF2B5EF4-FFF2-40B4-BE49-F238E27FC236}">
                <a16:creationId xmlns:a16="http://schemas.microsoft.com/office/drawing/2014/main" id="{6DC7DCCB-0A32-18CE-F7A2-13ED62F737EA}"/>
              </a:ext>
            </a:extLst>
          </p:cNvPr>
          <p:cNvSpPr txBox="1"/>
          <p:nvPr userDrawn="1"/>
        </p:nvSpPr>
        <p:spPr>
          <a:xfrm>
            <a:off x="818257" y="6297309"/>
            <a:ext cx="5300421" cy="1200329"/>
          </a:xfrm>
          <a:prstGeom prst="rect">
            <a:avLst/>
          </a:prstGeom>
          <a:noFill/>
        </p:spPr>
        <p:txBody>
          <a:bodyPr wrap="square" rtlCol="0">
            <a:spAutoFit/>
          </a:bodyPr>
          <a:lstStyle/>
          <a:p>
            <a:r>
              <a:rPr lang="en-US" sz="7200" b="1" i="0">
                <a:solidFill>
                  <a:schemeClr val="bg1"/>
                </a:solidFill>
                <a:latin typeface="Metropolis Extra Bold" pitchFamily="2" charset="77"/>
              </a:rPr>
              <a:t>Fairer</a:t>
            </a:r>
          </a:p>
        </p:txBody>
      </p:sp>
      <p:pic>
        <p:nvPicPr>
          <p:cNvPr id="2" name="Picture 1">
            <a:extLst>
              <a:ext uri="{FF2B5EF4-FFF2-40B4-BE49-F238E27FC236}">
                <a16:creationId xmlns:a16="http://schemas.microsoft.com/office/drawing/2014/main" id="{6DBB8EED-8E08-3442-8D75-21B77E56755E}"/>
              </a:ext>
            </a:extLst>
          </p:cNvPr>
          <p:cNvPicPr>
            <a:picLocks noChangeAspect="1"/>
          </p:cNvPicPr>
          <p:nvPr userDrawn="1"/>
        </p:nvPicPr>
        <p:blipFill>
          <a:blip r:embed="rId3"/>
          <a:srcRect/>
          <a:stretch/>
        </p:blipFill>
        <p:spPr>
          <a:xfrm>
            <a:off x="7467944" y="3048294"/>
            <a:ext cx="3884216" cy="761409"/>
          </a:xfrm>
          <a:prstGeom prst="rect">
            <a:avLst/>
          </a:prstGeom>
        </p:spPr>
      </p:pic>
    </p:spTree>
    <p:extLst>
      <p:ext uri="{BB962C8B-B14F-4D97-AF65-F5344CB8AC3E}">
        <p14:creationId xmlns:p14="http://schemas.microsoft.com/office/powerpoint/2010/main" val="1774436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46E0E-018D-7F19-5655-9437172202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BFF10A-C09E-4D98-0234-36F518CFF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0DEC4B-1B75-9E1D-F325-A417E18E1679}"/>
              </a:ext>
            </a:extLst>
          </p:cNvPr>
          <p:cNvSpPr>
            <a:spLocks noGrp="1"/>
          </p:cNvSpPr>
          <p:nvPr>
            <p:ph type="dt" sz="half" idx="10"/>
          </p:nvPr>
        </p:nvSpPr>
        <p:spPr/>
        <p:txBody>
          <a:bodyPr/>
          <a:lstStyle/>
          <a:p>
            <a:fld id="{59642E24-129C-45FD-8A8E-B6CFB54D8697}" type="datetimeFigureOut">
              <a:rPr lang="en-GB" smtClean="0"/>
              <a:t>24/09/2024</a:t>
            </a:fld>
            <a:endParaRPr lang="en-GB"/>
          </a:p>
        </p:txBody>
      </p:sp>
      <p:sp>
        <p:nvSpPr>
          <p:cNvPr id="5" name="Footer Placeholder 4">
            <a:extLst>
              <a:ext uri="{FF2B5EF4-FFF2-40B4-BE49-F238E27FC236}">
                <a16:creationId xmlns:a16="http://schemas.microsoft.com/office/drawing/2014/main" id="{371DC4E6-AEB8-9206-9963-A387FDA5FC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537DA7-2031-B014-5911-24741CEF7017}"/>
              </a:ext>
            </a:extLst>
          </p:cNvPr>
          <p:cNvSpPr>
            <a:spLocks noGrp="1"/>
          </p:cNvSpPr>
          <p:nvPr>
            <p:ph type="sldNum" sz="quarter" idx="12"/>
          </p:nvPr>
        </p:nvSpPr>
        <p:spPr/>
        <p:txBody>
          <a:bodyPr/>
          <a:lstStyle/>
          <a:p>
            <a:fld id="{763D7EC7-E46C-4D19-9633-91C88BB66878}" type="slidenum">
              <a:rPr lang="en-GB" smtClean="0"/>
              <a:t>‹#›</a:t>
            </a:fld>
            <a:endParaRPr lang="en-GB"/>
          </a:p>
        </p:txBody>
      </p:sp>
    </p:spTree>
    <p:extLst>
      <p:ext uri="{BB962C8B-B14F-4D97-AF65-F5344CB8AC3E}">
        <p14:creationId xmlns:p14="http://schemas.microsoft.com/office/powerpoint/2010/main" val="267319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Image Slide 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107576" y="0"/>
            <a:ext cx="6198668" cy="6871447"/>
          </a:xfrm>
          <a:prstGeom prst="rect">
            <a:avLst/>
          </a:prstGeom>
          <a:solidFill>
            <a:srgbClr val="F597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20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2">
            <a:extLst>
              <a:ext uri="{FF2B5EF4-FFF2-40B4-BE49-F238E27FC236}">
                <a16:creationId xmlns:a16="http://schemas.microsoft.com/office/drawing/2014/main" id="{802875E8-DC54-9E46-84A6-FEDFAE6B0B5E}"/>
              </a:ext>
            </a:extLst>
          </p:cNvPr>
          <p:cNvSpPr>
            <a:spLocks noGrp="1" noChangeAspect="1"/>
          </p:cNvSpPr>
          <p:nvPr>
            <p:ph type="pic" idx="10"/>
          </p:nvPr>
        </p:nvSpPr>
        <p:spPr>
          <a:xfrm>
            <a:off x="609600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a:extLst>
              <a:ext uri="{FF2B5EF4-FFF2-40B4-BE49-F238E27FC236}">
                <a16:creationId xmlns:a16="http://schemas.microsoft.com/office/drawing/2014/main" id="{E61FC4BB-AB58-92B5-3A92-332684EA7E63}"/>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2945308755"/>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F59718"/>
          </a:solidFill>
          <a:ln>
            <a:solidFill>
              <a:srgbClr val="F597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ubtitle 2">
            <a:extLst>
              <a:ext uri="{FF2B5EF4-FFF2-40B4-BE49-F238E27FC236}">
                <a16:creationId xmlns:a16="http://schemas.microsoft.com/office/drawing/2014/main" id="{1BCCB14B-EC9A-DBFE-1269-3D83803A085A}"/>
              </a:ext>
            </a:extLst>
          </p:cNvPr>
          <p:cNvSpPr txBox="1">
            <a:spLocks/>
          </p:cNvSpPr>
          <p:nvPr userDrawn="1"/>
        </p:nvSpPr>
        <p:spPr>
          <a:xfrm>
            <a:off x="6660259" y="1122363"/>
            <a:ext cx="5102522" cy="50409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Metropolis"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etropolis"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etropolis"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Click to e</a:t>
            </a:r>
          </a:p>
          <a:p>
            <a:r>
              <a:rPr lang="en-GB"/>
              <a:t>it Master subtitle style</a:t>
            </a:r>
            <a:endParaRPr lang="en-US"/>
          </a:p>
        </p:txBody>
      </p:sp>
      <p:sp>
        <p:nvSpPr>
          <p:cNvPr id="10" name="Text Placeholder 9">
            <a:extLst>
              <a:ext uri="{FF2B5EF4-FFF2-40B4-BE49-F238E27FC236}">
                <a16:creationId xmlns:a16="http://schemas.microsoft.com/office/drawing/2014/main" id="{4E9352DB-3D33-3343-C15F-F13656265EC0}"/>
              </a:ext>
            </a:extLst>
          </p:cNvPr>
          <p:cNvSpPr>
            <a:spLocks noGrp="1"/>
          </p:cNvSpPr>
          <p:nvPr>
            <p:ph type="body" sz="quarter" idx="10"/>
          </p:nvPr>
        </p:nvSpPr>
        <p:spPr>
          <a:xfrm>
            <a:off x="6584207" y="1095189"/>
            <a:ext cx="5254625" cy="1539727"/>
          </a:xfrm>
        </p:spPr>
        <p:txBody>
          <a:bodyPr>
            <a:normAutofit/>
          </a:bodyPr>
          <a:lstStyle>
            <a:lvl1pPr marL="0" indent="0" algn="ctr">
              <a:buNone/>
              <a:defRPr sz="5000" b="1">
                <a:solidFill>
                  <a:srgbClr val="F59718"/>
                </a:solidFill>
              </a:defRPr>
            </a:lvl1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E61DAC0C-B492-54BD-06D7-017FC2AEC898}"/>
              </a:ext>
            </a:extLst>
          </p:cNvPr>
          <p:cNvSpPr>
            <a:spLocks noGrp="1"/>
          </p:cNvSpPr>
          <p:nvPr>
            <p:ph type="body" sz="quarter" idx="11"/>
          </p:nvPr>
        </p:nvSpPr>
        <p:spPr>
          <a:xfrm>
            <a:off x="6584950" y="2791325"/>
            <a:ext cx="5254625" cy="3371349"/>
          </a:xfrm>
        </p:spPr>
        <p:txBody>
          <a:bodyPr>
            <a:normAutofit/>
          </a:bodyPr>
          <a:lstStyle>
            <a:lvl1pPr marL="0" indent="0" algn="ctr">
              <a:buNone/>
              <a:defRPr sz="2000">
                <a:solidFill>
                  <a:schemeClr val="bg1">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5DF126CE-D12D-38AF-A081-E6BC31DDF521}"/>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3039594787"/>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7CCD89-7D6B-B39C-A681-8AE2F8DB5BE4}"/>
              </a:ext>
            </a:extLst>
          </p:cNvPr>
          <p:cNvSpPr/>
          <p:nvPr userDrawn="1"/>
        </p:nvSpPr>
        <p:spPr>
          <a:xfrm>
            <a:off x="0" y="0"/>
            <a:ext cx="12192000" cy="6858000"/>
          </a:xfrm>
          <a:prstGeom prst="rect">
            <a:avLst/>
          </a:prstGeom>
          <a:solidFill>
            <a:srgbClr val="E030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58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2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95ABB825-EE19-BE25-8E7D-8851BF73CBB5}"/>
              </a:ext>
            </a:extLst>
          </p:cNvPr>
          <p:cNvPicPr>
            <a:picLocks noChangeAspect="1"/>
          </p:cNvPicPr>
          <p:nvPr userDrawn="1"/>
        </p:nvPicPr>
        <p:blipFill>
          <a:blip r:embed="rId3"/>
          <a:srcRect/>
          <a:stretch/>
        </p:blipFill>
        <p:spPr>
          <a:xfrm>
            <a:off x="4548325" y="6107258"/>
            <a:ext cx="3095349" cy="606770"/>
          </a:xfrm>
          <a:prstGeom prst="rect">
            <a:avLst/>
          </a:prstGeom>
        </p:spPr>
      </p:pic>
    </p:spTree>
    <p:extLst>
      <p:ext uri="{BB962C8B-B14F-4D97-AF65-F5344CB8AC3E}">
        <p14:creationId xmlns:p14="http://schemas.microsoft.com/office/powerpoint/2010/main" val="165194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E03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Picture Placeholder 2">
            <a:extLst>
              <a:ext uri="{FF2B5EF4-FFF2-40B4-BE49-F238E27FC236}">
                <a16:creationId xmlns:a16="http://schemas.microsoft.com/office/drawing/2014/main" id="{802875E8-DC54-9E46-84A6-FEDFAE6B0B5E}"/>
              </a:ext>
            </a:extLst>
          </p:cNvPr>
          <p:cNvSpPr>
            <a:spLocks noGrp="1" noChangeAspect="1"/>
          </p:cNvSpPr>
          <p:nvPr>
            <p:ph type="pic" idx="10"/>
          </p:nvPr>
        </p:nvSpPr>
        <p:spPr>
          <a:xfrm>
            <a:off x="6096000" y="0"/>
            <a:ext cx="6096000" cy="6857999"/>
          </a:xfrm>
          <a:solidFill>
            <a:schemeClr val="bg1">
              <a:lumMod val="75000"/>
              <a:alpha val="47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icture 8">
            <a:extLst>
              <a:ext uri="{FF2B5EF4-FFF2-40B4-BE49-F238E27FC236}">
                <a16:creationId xmlns:a16="http://schemas.microsoft.com/office/drawing/2014/main" id="{B12FE7BE-2FFA-B988-805D-ADF5F2D4B4F1}"/>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997332509"/>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mp; Image Slide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A7AA-FE94-4645-9F7D-204A6339B050}"/>
              </a:ext>
            </a:extLst>
          </p:cNvPr>
          <p:cNvSpPr/>
          <p:nvPr userDrawn="1"/>
        </p:nvSpPr>
        <p:spPr>
          <a:xfrm>
            <a:off x="0" y="0"/>
            <a:ext cx="6096000" cy="6858000"/>
          </a:xfrm>
          <a:prstGeom prst="rect">
            <a:avLst/>
          </a:prstGeom>
          <a:solidFill>
            <a:srgbClr val="E03091"/>
          </a:solidFill>
          <a:ln>
            <a:solidFill>
              <a:srgbClr val="E03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24943" y="1122363"/>
            <a:ext cx="4637073" cy="2387600"/>
          </a:xfrm>
        </p:spPr>
        <p:txBody>
          <a:bodyPr anchor="b">
            <a:normAutofit/>
          </a:bodyPr>
          <a:lstStyle>
            <a:lvl1pPr algn="l">
              <a:defRPr sz="5400" b="1" i="0" baseline="0">
                <a:solidFill>
                  <a:schemeClr val="bg1"/>
                </a:solidFill>
                <a:latin typeface="Metropolis" pitchFamily="2" charset="77"/>
                <a:cs typeface="Arial" panose="020B0604020202020204" pitchFamily="34" charset="0"/>
              </a:defRPr>
            </a:lvl1pPr>
          </a:lstStyle>
          <a:p>
            <a:r>
              <a:rPr lang="en-GB"/>
              <a:t>Click to add chapter title</a:t>
            </a:r>
            <a:endParaRPr lang="en-US"/>
          </a:p>
        </p:txBody>
      </p:sp>
      <p:sp>
        <p:nvSpPr>
          <p:cNvPr id="3" name="Subtitle 2"/>
          <p:cNvSpPr>
            <a:spLocks noGrp="1"/>
          </p:cNvSpPr>
          <p:nvPr>
            <p:ph type="subTitle" idx="1"/>
          </p:nvPr>
        </p:nvSpPr>
        <p:spPr>
          <a:xfrm>
            <a:off x="824943" y="3946454"/>
            <a:ext cx="4637073" cy="1655762"/>
          </a:xfrm>
        </p:spPr>
        <p:txBody>
          <a:bodyPr>
            <a:normAutofit/>
          </a:bodyPr>
          <a:lstStyle>
            <a:lvl1pPr marL="0" indent="0" algn="l">
              <a:buNone/>
              <a:defRPr sz="2000" b="0" i="0">
                <a:solidFill>
                  <a:schemeClr val="bg1"/>
                </a:solidFill>
                <a:latin typeface="Metropolis"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ubtitle 2">
            <a:extLst>
              <a:ext uri="{FF2B5EF4-FFF2-40B4-BE49-F238E27FC236}">
                <a16:creationId xmlns:a16="http://schemas.microsoft.com/office/drawing/2014/main" id="{1BCCB14B-EC9A-DBFE-1269-3D83803A085A}"/>
              </a:ext>
            </a:extLst>
          </p:cNvPr>
          <p:cNvSpPr txBox="1">
            <a:spLocks/>
          </p:cNvSpPr>
          <p:nvPr userDrawn="1"/>
        </p:nvSpPr>
        <p:spPr>
          <a:xfrm>
            <a:off x="6660259" y="1122363"/>
            <a:ext cx="5102522" cy="50409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Metropolis" pitchFamily="2" charset="77"/>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etropolis" pitchFamily="2" charset="77"/>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etropolis" pitchFamily="2" charset="77"/>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ropolis" pitchFamily="2" charset="77"/>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Click to e</a:t>
            </a:r>
          </a:p>
          <a:p>
            <a:r>
              <a:rPr lang="en-GB"/>
              <a:t>it Master subtitle style</a:t>
            </a:r>
            <a:endParaRPr lang="en-US"/>
          </a:p>
        </p:txBody>
      </p:sp>
      <p:sp>
        <p:nvSpPr>
          <p:cNvPr id="10" name="Text Placeholder 9">
            <a:extLst>
              <a:ext uri="{FF2B5EF4-FFF2-40B4-BE49-F238E27FC236}">
                <a16:creationId xmlns:a16="http://schemas.microsoft.com/office/drawing/2014/main" id="{4E9352DB-3D33-3343-C15F-F13656265EC0}"/>
              </a:ext>
            </a:extLst>
          </p:cNvPr>
          <p:cNvSpPr>
            <a:spLocks noGrp="1"/>
          </p:cNvSpPr>
          <p:nvPr>
            <p:ph type="body" sz="quarter" idx="10"/>
          </p:nvPr>
        </p:nvSpPr>
        <p:spPr>
          <a:xfrm>
            <a:off x="6584207" y="1095189"/>
            <a:ext cx="5254625" cy="1539727"/>
          </a:xfrm>
        </p:spPr>
        <p:txBody>
          <a:bodyPr>
            <a:normAutofit/>
          </a:bodyPr>
          <a:lstStyle>
            <a:lvl1pPr marL="0" indent="0" algn="ctr">
              <a:buNone/>
              <a:defRPr sz="5000" b="1">
                <a:solidFill>
                  <a:srgbClr val="E03091"/>
                </a:solidFill>
              </a:defRPr>
            </a:lvl1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E61DAC0C-B492-54BD-06D7-017FC2AEC898}"/>
              </a:ext>
            </a:extLst>
          </p:cNvPr>
          <p:cNvSpPr>
            <a:spLocks noGrp="1"/>
          </p:cNvSpPr>
          <p:nvPr>
            <p:ph type="body" sz="quarter" idx="11"/>
          </p:nvPr>
        </p:nvSpPr>
        <p:spPr>
          <a:xfrm>
            <a:off x="6584950" y="2791325"/>
            <a:ext cx="5254625" cy="3371349"/>
          </a:xfrm>
        </p:spPr>
        <p:txBody>
          <a:bodyPr>
            <a:normAutofit/>
          </a:bodyPr>
          <a:lstStyle>
            <a:lvl1pPr marL="0" indent="0" algn="ctr">
              <a:buNone/>
              <a:defRPr sz="2000">
                <a:solidFill>
                  <a:schemeClr val="bg1">
                    <a:lumMod val="50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B9B67FDB-85F0-B2CC-F924-2A7BD3548405}"/>
              </a:ext>
            </a:extLst>
          </p:cNvPr>
          <p:cNvPicPr>
            <a:picLocks noChangeAspect="1"/>
          </p:cNvPicPr>
          <p:nvPr userDrawn="1"/>
        </p:nvPicPr>
        <p:blipFill>
          <a:blip r:embed="rId2"/>
          <a:srcRect/>
          <a:stretch/>
        </p:blipFill>
        <p:spPr>
          <a:xfrm>
            <a:off x="714895" y="6107258"/>
            <a:ext cx="3095349" cy="606770"/>
          </a:xfrm>
          <a:prstGeom prst="rect">
            <a:avLst/>
          </a:prstGeom>
        </p:spPr>
      </p:pic>
    </p:spTree>
    <p:extLst>
      <p:ext uri="{BB962C8B-B14F-4D97-AF65-F5344CB8AC3E}">
        <p14:creationId xmlns:p14="http://schemas.microsoft.com/office/powerpoint/2010/main" val="2195113763"/>
      </p:ext>
    </p:extLst>
  </p:cSld>
  <p:clrMapOvr>
    <a:masterClrMapping/>
  </p:clrMapOvr>
  <p:extLst>
    <p:ext uri="{DCECCB84-F9BA-43D5-87BE-67443E8EF086}">
      <p15:sldGuideLst xmlns:p15="http://schemas.microsoft.com/office/powerpoint/2012/main">
        <p15:guide id="1" pos="506">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etropolis" pitchFamily="2" charset="77"/>
                <a:cs typeface="Arial" panose="020B0604020202020204" pitchFamily="34" charset="0"/>
              </a:defRPr>
            </a:lvl1pPr>
          </a:lstStyle>
          <a:p>
            <a:fld id="{E49731D9-4A6C-004A-97F2-4C0D0904FF64}" type="datetimeFigureOut">
              <a:rPr lang="en-US" smtClean="0"/>
              <a:pPr/>
              <a:t>9/24/2024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etropolis" pitchFamily="2" charset="77"/>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etropolis" pitchFamily="2" charset="77"/>
                <a:cs typeface="Arial" panose="020B0604020202020204" pitchFamily="34" charset="0"/>
              </a:defRPr>
            </a:lvl1pPr>
          </a:lstStyle>
          <a:p>
            <a:fld id="{E05D3D4F-4C13-FE48-B509-D4AB6ABF63FF}" type="slidenum">
              <a:rPr lang="en-US" smtClean="0"/>
              <a:pPr/>
              <a:t>‹#›</a:t>
            </a:fld>
            <a:endParaRPr lang="en-US"/>
          </a:p>
        </p:txBody>
      </p:sp>
    </p:spTree>
    <p:extLst>
      <p:ext uri="{BB962C8B-B14F-4D97-AF65-F5344CB8AC3E}">
        <p14:creationId xmlns:p14="http://schemas.microsoft.com/office/powerpoint/2010/main" val="1756053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Lst>
  <p:txStyles>
    <p:titleStyle>
      <a:lvl1pPr algn="l" defTabSz="914400" rtl="0" eaLnBrk="1" latinLnBrk="0" hangingPunct="1">
        <a:lnSpc>
          <a:spcPct val="90000"/>
        </a:lnSpc>
        <a:spcBef>
          <a:spcPct val="0"/>
        </a:spcBef>
        <a:buNone/>
        <a:defRPr sz="4400" kern="1200">
          <a:solidFill>
            <a:schemeClr val="tx1"/>
          </a:solidFill>
          <a:latin typeface="Metropolis"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etropolis"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etropolis"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tropolis"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1ADE-FD59-8C0F-DF0C-FAA59CCF9307}"/>
              </a:ext>
            </a:extLst>
          </p:cNvPr>
          <p:cNvSpPr>
            <a:spLocks noGrp="1"/>
          </p:cNvSpPr>
          <p:nvPr>
            <p:ph type="ctrTitle"/>
          </p:nvPr>
        </p:nvSpPr>
        <p:spPr/>
        <p:txBody>
          <a:bodyPr/>
          <a:lstStyle/>
          <a:p>
            <a:r>
              <a:rPr lang="en-US">
                <a:latin typeface="Metropolis"/>
                <a:cs typeface="Arial"/>
              </a:rPr>
              <a:t>Public Consultation</a:t>
            </a:r>
            <a:endParaRPr lang="en-US"/>
          </a:p>
        </p:txBody>
      </p:sp>
      <p:sp>
        <p:nvSpPr>
          <p:cNvPr id="3" name="Subtitle 2">
            <a:extLst>
              <a:ext uri="{FF2B5EF4-FFF2-40B4-BE49-F238E27FC236}">
                <a16:creationId xmlns:a16="http://schemas.microsoft.com/office/drawing/2014/main" id="{9A7930A0-1BC6-86A2-3551-A1DD37249E4C}"/>
              </a:ext>
            </a:extLst>
          </p:cNvPr>
          <p:cNvSpPr>
            <a:spLocks noGrp="1"/>
          </p:cNvSpPr>
          <p:nvPr>
            <p:ph type="subTitle" idx="1"/>
          </p:nvPr>
        </p:nvSpPr>
        <p:spPr/>
        <p:txBody>
          <a:bodyPr vert="horz" lIns="91440" tIns="45720" rIns="91440" bIns="45720" rtlCol="0" anchor="t">
            <a:normAutofit/>
          </a:bodyPr>
          <a:lstStyle/>
          <a:p>
            <a:r>
              <a:rPr lang="en-US">
                <a:latin typeface="Metropolis"/>
                <a:cs typeface="Arial"/>
              </a:rPr>
              <a:t>Local Transport Plan</a:t>
            </a:r>
            <a:endParaRPr lang="en-US"/>
          </a:p>
          <a:p>
            <a:r>
              <a:rPr lang="en-US">
                <a:latin typeface="Metropolis"/>
                <a:cs typeface="Arial"/>
              </a:rPr>
              <a:t>September 2024</a:t>
            </a:r>
            <a:endParaRPr lang="en-US"/>
          </a:p>
        </p:txBody>
      </p:sp>
      <p:pic>
        <p:nvPicPr>
          <p:cNvPr id="5" name="Picture Placeholder 4" descr="Woman cyclist in city">
            <a:extLst>
              <a:ext uri="{FF2B5EF4-FFF2-40B4-BE49-F238E27FC236}">
                <a16:creationId xmlns:a16="http://schemas.microsoft.com/office/drawing/2014/main" id="{1DAD27BC-D7F2-8B8D-D26D-8784B50B36CB}"/>
              </a:ext>
            </a:extLst>
          </p:cNvPr>
          <p:cNvPicPr>
            <a:picLocks noGrp="1" noChangeAspect="1"/>
          </p:cNvPicPr>
          <p:nvPr>
            <p:ph type="pic" idx="10"/>
          </p:nvPr>
        </p:nvPicPr>
        <p:blipFill>
          <a:blip r:embed="rId2"/>
          <a:srcRect l="20349" r="20349"/>
          <a:stretch/>
        </p:blipFill>
        <p:spPr>
          <a:xfrm>
            <a:off x="6096000" y="0"/>
            <a:ext cx="6096000" cy="6857999"/>
          </a:xfrm>
        </p:spPr>
      </p:pic>
    </p:spTree>
    <p:extLst>
      <p:ext uri="{BB962C8B-B14F-4D97-AF65-F5344CB8AC3E}">
        <p14:creationId xmlns:p14="http://schemas.microsoft.com/office/powerpoint/2010/main" val="1218205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DC9FD-7FA9-742B-BE42-04806B36C1C8}"/>
              </a:ext>
            </a:extLst>
          </p:cNvPr>
          <p:cNvSpPr>
            <a:spLocks noGrp="1"/>
          </p:cNvSpPr>
          <p:nvPr>
            <p:ph type="title"/>
          </p:nvPr>
        </p:nvSpPr>
        <p:spPr/>
        <p:txBody>
          <a:bodyPr/>
          <a:lstStyle/>
          <a:p>
            <a:r>
              <a:rPr lang="en-GB" dirty="0">
                <a:latin typeface="Avenir Next LT Pro"/>
                <a:cs typeface="Arial"/>
              </a:rPr>
              <a:t>Work with us – what we are </a:t>
            </a:r>
            <a:r>
              <a:rPr lang="en-GB" dirty="0" err="1">
                <a:latin typeface="Avenir Next LT Pro"/>
                <a:cs typeface="Arial"/>
              </a:rPr>
              <a:t>commissiong</a:t>
            </a:r>
            <a:endParaRPr lang="en-GB" dirty="0" err="1">
              <a:latin typeface="Avenir Next LT Pro" panose="020B0504020202020204" pitchFamily="34" charset="0"/>
              <a:cs typeface="Arial"/>
            </a:endParaRPr>
          </a:p>
        </p:txBody>
      </p:sp>
      <p:sp>
        <p:nvSpPr>
          <p:cNvPr id="2" name="TextBox 1">
            <a:extLst>
              <a:ext uri="{FF2B5EF4-FFF2-40B4-BE49-F238E27FC236}">
                <a16:creationId xmlns:a16="http://schemas.microsoft.com/office/drawing/2014/main" id="{031C59D2-3F94-4CAB-A12D-842C45ADC65D}"/>
              </a:ext>
            </a:extLst>
          </p:cNvPr>
          <p:cNvSpPr txBox="1"/>
          <p:nvPr/>
        </p:nvSpPr>
        <p:spPr>
          <a:xfrm>
            <a:off x="714703" y="1526901"/>
            <a:ext cx="11235559"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GB" sz="2400" dirty="0">
                <a:latin typeface="Arial"/>
                <a:ea typeface="Verdana"/>
                <a:cs typeface="Verdana" panose="020B0604030504040204" pitchFamily="34" charset="0"/>
              </a:rPr>
              <a:t>We're commissioning up to three organisations to help us engage with the following groups</a:t>
            </a:r>
            <a:r>
              <a:rPr lang="en-GB" sz="2400" dirty="0">
                <a:effectLst/>
                <a:latin typeface="Arial"/>
                <a:ea typeface="Verdana"/>
                <a:cs typeface="Verdana" panose="020B0604030504040204" pitchFamily="34" charset="0"/>
              </a:rPr>
              <a:t>:</a:t>
            </a:r>
            <a:endParaRPr lang="en-GB" sz="2400" dirty="0">
              <a:effectLst/>
              <a:latin typeface="Arial"/>
              <a:ea typeface="Verdana"/>
              <a:cs typeface="Arial"/>
            </a:endParaRPr>
          </a:p>
          <a:p>
            <a:endParaRPr lang="en-GB" sz="2400">
              <a:effectLst/>
              <a:latin typeface="Arial"/>
              <a:ea typeface="Calibri" panose="020F0502020204030204" pitchFamily="34" charset="0"/>
              <a:cs typeface="Arial"/>
            </a:endParaRPr>
          </a:p>
          <a:p>
            <a:pPr marL="800100" lvl="1" indent="-342900">
              <a:buFont typeface="Courier New" panose="02070309020205020404" pitchFamily="49" charset="0"/>
              <a:buChar char="o"/>
            </a:pPr>
            <a:r>
              <a:rPr lang="en-GB" sz="2400" dirty="0">
                <a:effectLst/>
                <a:latin typeface="Arial"/>
                <a:ea typeface="Verdana"/>
                <a:cs typeface="Verdana" panose="020B0604030504040204" pitchFamily="34" charset="0"/>
              </a:rPr>
              <a:t>Older people aged 55+</a:t>
            </a:r>
            <a:endParaRPr lang="en-GB" sz="2400" dirty="0">
              <a:effectLst/>
              <a:latin typeface="Arial"/>
              <a:ea typeface="Verdana"/>
              <a:cs typeface="Arial"/>
            </a:endParaRPr>
          </a:p>
          <a:p>
            <a:pPr marL="800100" lvl="1" indent="-342900">
              <a:buFont typeface="Courier New" panose="02070309020205020404" pitchFamily="49" charset="0"/>
              <a:buChar char="o"/>
            </a:pPr>
            <a:r>
              <a:rPr lang="en-GB" sz="2400" dirty="0">
                <a:effectLst/>
                <a:latin typeface="Arial"/>
                <a:ea typeface="Verdana"/>
                <a:cs typeface="Verdana" panose="020B0604030504040204" pitchFamily="34" charset="0"/>
              </a:rPr>
              <a:t>People from Black, Asian and other Minority Ethnic groups.</a:t>
            </a:r>
            <a:endParaRPr lang="en-GB" sz="2400" dirty="0">
              <a:effectLst/>
              <a:latin typeface="Arial"/>
              <a:ea typeface="Verdana"/>
              <a:cs typeface="Arial"/>
            </a:endParaRPr>
          </a:p>
          <a:p>
            <a:pPr marL="800100" lvl="1" indent="-342900">
              <a:buFont typeface="Courier New" panose="02070309020205020404" pitchFamily="49" charset="0"/>
              <a:buChar char="o"/>
            </a:pPr>
            <a:r>
              <a:rPr lang="en-GB" sz="2400" dirty="0">
                <a:effectLst/>
                <a:latin typeface="Arial"/>
                <a:ea typeface="Verdana"/>
                <a:cs typeface="Verdana" panose="020B0604030504040204" pitchFamily="34" charset="0"/>
              </a:rPr>
              <a:t>People from lower socio-economic backgrounds</a:t>
            </a:r>
          </a:p>
          <a:p>
            <a:pPr marL="342900" indent="-342900">
              <a:buFont typeface="Arial" panose="020B0604020202020204" pitchFamily="34" charset="0"/>
              <a:buChar char="•"/>
            </a:pPr>
            <a:endParaRPr lang="en-GB" sz="2400">
              <a:effectLst/>
              <a:latin typeface="Arial"/>
              <a:ea typeface="Calibri" panose="020F0502020204030204" pitchFamily="34" charset="0"/>
              <a:cs typeface="Arial"/>
            </a:endParaRPr>
          </a:p>
          <a:p>
            <a:pPr marL="342900" indent="-342900">
              <a:buFont typeface="Arial" panose="020B0604020202020204" pitchFamily="34" charset="0"/>
              <a:buChar char="•"/>
            </a:pPr>
            <a:r>
              <a:rPr lang="en-GB" sz="2400" dirty="0">
                <a:latin typeface="Arial"/>
                <a:ea typeface="+mn-lt"/>
                <a:cs typeface="+mn-lt"/>
              </a:rPr>
              <a:t>Open to all community organisations signed up to our Community Suppliers Network</a:t>
            </a:r>
            <a:endParaRPr lang="en-GB" dirty="0">
              <a:latin typeface="Arial"/>
              <a:ea typeface="+mn-lt"/>
              <a:cs typeface="+mn-lt"/>
            </a:endParaRPr>
          </a:p>
          <a:p>
            <a:pPr marL="342900" indent="-342900">
              <a:buFont typeface="Arial,Sans-Serif" panose="020B0604020202020204" pitchFamily="34" charset="0"/>
              <a:buChar char="•"/>
            </a:pPr>
            <a:endParaRPr lang="en-GB" sz="2400">
              <a:latin typeface="Arial"/>
              <a:ea typeface="+mn-lt"/>
              <a:cs typeface="+mn-lt"/>
            </a:endParaRPr>
          </a:p>
          <a:p>
            <a:pPr marL="342900" indent="-342900">
              <a:buFont typeface="Arial,Sans-Serif" panose="020B0604020202020204" pitchFamily="34" charset="0"/>
              <a:buChar char="•"/>
            </a:pPr>
            <a:r>
              <a:rPr lang="en-GB" sz="2400" dirty="0">
                <a:latin typeface="Arial"/>
                <a:ea typeface="+mn-lt"/>
                <a:cs typeface="+mn-lt"/>
              </a:rPr>
              <a:t>You know your communities best - tell us how you plan to engage with the community in your proposal – choose a minimum of four policies.</a:t>
            </a:r>
          </a:p>
          <a:p>
            <a:pPr marL="342900" indent="-342900">
              <a:buFont typeface="Arial" panose="020B0604020202020204" pitchFamily="34" charset="0"/>
              <a:buChar char="•"/>
            </a:pPr>
            <a:endParaRPr lang="en-GB" sz="2000">
              <a:latin typeface="Arial"/>
              <a:ea typeface="+mn-lt"/>
              <a:cs typeface="+mn-lt"/>
            </a:endParaRPr>
          </a:p>
        </p:txBody>
      </p:sp>
    </p:spTree>
    <p:extLst>
      <p:ext uri="{BB962C8B-B14F-4D97-AF65-F5344CB8AC3E}">
        <p14:creationId xmlns:p14="http://schemas.microsoft.com/office/powerpoint/2010/main" val="261465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DC9FD-7FA9-742B-BE42-04806B36C1C8}"/>
              </a:ext>
            </a:extLst>
          </p:cNvPr>
          <p:cNvSpPr>
            <a:spLocks noGrp="1"/>
          </p:cNvSpPr>
          <p:nvPr>
            <p:ph type="title"/>
          </p:nvPr>
        </p:nvSpPr>
        <p:spPr/>
        <p:txBody>
          <a:bodyPr/>
          <a:lstStyle/>
          <a:p>
            <a:r>
              <a:rPr lang="en-GB">
                <a:latin typeface="Avenir Next LT Pro"/>
                <a:cs typeface="Arial"/>
              </a:rPr>
              <a:t>Deliverables and budget </a:t>
            </a:r>
            <a:endParaRPr lang="en-US"/>
          </a:p>
        </p:txBody>
      </p:sp>
      <p:sp>
        <p:nvSpPr>
          <p:cNvPr id="5" name="TextBox 4">
            <a:extLst>
              <a:ext uri="{FF2B5EF4-FFF2-40B4-BE49-F238E27FC236}">
                <a16:creationId xmlns:a16="http://schemas.microsoft.com/office/drawing/2014/main" id="{7C42CEAB-F7CD-E573-5467-1F77DB271A96}"/>
              </a:ext>
            </a:extLst>
          </p:cNvPr>
          <p:cNvSpPr txBox="1"/>
          <p:nvPr/>
        </p:nvSpPr>
        <p:spPr>
          <a:xfrm>
            <a:off x="410676" y="1232711"/>
            <a:ext cx="1155755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dirty="0">
              <a:latin typeface="Arial"/>
              <a:ea typeface="+mn-lt"/>
              <a:cs typeface="+mn-lt"/>
            </a:endParaRPr>
          </a:p>
          <a:p>
            <a:pPr marL="342900" indent="-342900" fontAlgn="base">
              <a:buFont typeface="Arial" panose="020B0604020202020204" pitchFamily="34" charset="0"/>
              <a:buChar char="•"/>
            </a:pPr>
            <a:r>
              <a:rPr lang="en-GB" sz="2400" dirty="0">
                <a:latin typeface="Arial"/>
                <a:ea typeface="+mn-lt"/>
                <a:cs typeface="+mn-lt"/>
              </a:rPr>
              <a:t>We're asking you to find out: the level of support for each policy, what people think is good and what concerns they might have.</a:t>
            </a:r>
          </a:p>
          <a:p>
            <a:pPr marL="342900" indent="-342900">
              <a:buFont typeface="Arial" panose="020B0604020202020204" pitchFamily="34" charset="0"/>
              <a:buChar char="•"/>
            </a:pPr>
            <a:endParaRPr lang="en-GB" sz="2400" dirty="0">
              <a:latin typeface="Arial"/>
              <a:ea typeface="+mn-lt"/>
              <a:cs typeface="+mn-lt"/>
            </a:endParaRPr>
          </a:p>
          <a:p>
            <a:pPr marL="342900" indent="-342900">
              <a:buFont typeface="Arial" panose="020B0604020202020204" pitchFamily="34" charset="0"/>
              <a:buChar char="•"/>
            </a:pPr>
            <a:r>
              <a:rPr lang="en-GB" sz="2400" dirty="0">
                <a:latin typeface="Arial"/>
                <a:ea typeface="+mn-lt"/>
                <a:cs typeface="+mn-lt"/>
              </a:rPr>
              <a:t>Engagement </a:t>
            </a:r>
            <a:r>
              <a:rPr lang="en-GB" sz="2400" dirty="0">
                <a:solidFill>
                  <a:srgbClr val="00000E"/>
                </a:solidFill>
                <a:latin typeface="Arial"/>
                <a:cs typeface="Arial" panose="020B0604020202020204"/>
              </a:rPr>
              <a:t>activity must take place before 15 December with one or more of the specified groups. You don't need to engage them all.</a:t>
            </a:r>
            <a:endParaRPr lang="en-GB" sz="2400">
              <a:cs typeface="Arial"/>
            </a:endParaRPr>
          </a:p>
          <a:p>
            <a:endParaRPr lang="en-GB" sz="2400" dirty="0">
              <a:solidFill>
                <a:srgbClr val="00000E"/>
              </a:solidFill>
              <a:latin typeface="Arial"/>
              <a:cs typeface="Arial" panose="020B0604020202020204"/>
            </a:endParaRPr>
          </a:p>
          <a:p>
            <a:pPr marL="342900" indent="-342900">
              <a:buFont typeface="Arial" panose="020B0604020202020204" pitchFamily="34" charset="0"/>
              <a:buChar char="•"/>
            </a:pPr>
            <a:r>
              <a:rPr lang="en-GB" sz="2400" dirty="0">
                <a:solidFill>
                  <a:srgbClr val="00000E"/>
                </a:solidFill>
                <a:latin typeface="Arial"/>
                <a:cs typeface="Arial" panose="020B0604020202020204"/>
              </a:rPr>
              <a:t>Final report of feedback and recommendations due 20 December 2024</a:t>
            </a:r>
            <a:endParaRPr lang="en-GB" sz="2400" b="0" i="0" dirty="0">
              <a:solidFill>
                <a:srgbClr val="00000E"/>
              </a:solidFill>
              <a:effectLst/>
              <a:latin typeface="Arial"/>
              <a:cs typeface="Arial" panose="020B0604020202020204"/>
            </a:endParaRPr>
          </a:p>
          <a:p>
            <a:pPr marL="342900" indent="-342900">
              <a:buFont typeface="Arial" panose="020B0604020202020204" pitchFamily="34" charset="0"/>
              <a:buChar char="•"/>
            </a:pPr>
            <a:endParaRPr lang="en-GB" sz="2400" dirty="0">
              <a:latin typeface="Arial"/>
              <a:cs typeface="Arial"/>
            </a:endParaRPr>
          </a:p>
          <a:p>
            <a:pPr marL="342900" indent="-342900">
              <a:buFont typeface="Arial" panose="020B0604020202020204" pitchFamily="34" charset="0"/>
              <a:buChar char="•"/>
            </a:pPr>
            <a:r>
              <a:rPr lang="en-GB" sz="2400" dirty="0">
                <a:latin typeface="Arial"/>
                <a:cs typeface="Arial"/>
              </a:rPr>
              <a:t>Total budget of £8,000 is available – this may be allocated to up to three organisations but we would also consider awarding it to one organisation who could engage with all three groups.</a:t>
            </a:r>
          </a:p>
          <a:p>
            <a:endParaRPr lang="en-GB" sz="2000" i="1">
              <a:latin typeface="Avenir Next LT Pro" panose="020B0504020202020204" pitchFamily="34" charset="0"/>
              <a:cs typeface="Arial"/>
            </a:endParaRPr>
          </a:p>
        </p:txBody>
      </p:sp>
    </p:spTree>
    <p:extLst>
      <p:ext uri="{BB962C8B-B14F-4D97-AF65-F5344CB8AC3E}">
        <p14:creationId xmlns:p14="http://schemas.microsoft.com/office/powerpoint/2010/main" val="173871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DC9FD-7FA9-742B-BE42-04806B36C1C8}"/>
              </a:ext>
            </a:extLst>
          </p:cNvPr>
          <p:cNvSpPr>
            <a:spLocks noGrp="1"/>
          </p:cNvSpPr>
          <p:nvPr>
            <p:ph type="title"/>
          </p:nvPr>
        </p:nvSpPr>
        <p:spPr/>
        <p:txBody>
          <a:bodyPr/>
          <a:lstStyle/>
          <a:p>
            <a:r>
              <a:rPr lang="en-GB">
                <a:latin typeface="Avenir Next LT Pro"/>
                <a:cs typeface="Arial"/>
              </a:rPr>
              <a:t>How to apply </a:t>
            </a:r>
            <a:endParaRPr lang="en-US"/>
          </a:p>
        </p:txBody>
      </p:sp>
      <p:sp>
        <p:nvSpPr>
          <p:cNvPr id="3" name="TextBox 2">
            <a:extLst>
              <a:ext uri="{FF2B5EF4-FFF2-40B4-BE49-F238E27FC236}">
                <a16:creationId xmlns:a16="http://schemas.microsoft.com/office/drawing/2014/main" id="{212ABDF4-CE6C-C096-E2B5-725171458522}"/>
              </a:ext>
            </a:extLst>
          </p:cNvPr>
          <p:cNvSpPr txBox="1"/>
          <p:nvPr/>
        </p:nvSpPr>
        <p:spPr>
          <a:xfrm>
            <a:off x="324412" y="1505881"/>
            <a:ext cx="1154317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Arial"/>
              <a:ea typeface="+mn-lt"/>
              <a:cs typeface="+mn-lt"/>
            </a:endParaRPr>
          </a:p>
          <a:p>
            <a:pPr marL="342900" indent="-342900">
              <a:buFont typeface="Arial" panose="020B0604020202020204" pitchFamily="34" charset="0"/>
              <a:buChar char="•"/>
            </a:pPr>
            <a:r>
              <a:rPr lang="en-GB" sz="2800" dirty="0">
                <a:latin typeface="Arial"/>
                <a:ea typeface="+mn-lt"/>
                <a:cs typeface="+mn-lt"/>
              </a:rPr>
              <a:t>Applications will open later today and close 23:59 on Tuesday 8 October.</a:t>
            </a:r>
            <a:endParaRPr lang="en-GB" sz="2800" dirty="0">
              <a:latin typeface="Arial"/>
              <a:ea typeface="Verdana"/>
              <a:cs typeface="Arial" panose="020B0604020202020204"/>
            </a:endParaRPr>
          </a:p>
          <a:p>
            <a:pPr marL="342900" indent="-342900">
              <a:buFont typeface="Arial" panose="020B0604020202020204" pitchFamily="34" charset="0"/>
              <a:buChar char="•"/>
            </a:pPr>
            <a:endParaRPr lang="en-GB" sz="2800">
              <a:latin typeface="Arial"/>
              <a:ea typeface="Verdana"/>
              <a:cs typeface="Arial" panose="020B0604020202020204"/>
            </a:endParaRPr>
          </a:p>
          <a:p>
            <a:pPr marL="342900" indent="-342900">
              <a:buFont typeface="Arial" panose="020B0604020202020204" pitchFamily="34" charset="0"/>
              <a:buChar char="•"/>
            </a:pPr>
            <a:r>
              <a:rPr lang="en-GB" sz="2800" dirty="0">
                <a:latin typeface="Arial"/>
                <a:ea typeface="Verdana"/>
                <a:cs typeface="Arial" panose="020B0604020202020204"/>
              </a:rPr>
              <a:t>It's a simple online application process – you'll hear back week commencing 14 October.</a:t>
            </a:r>
          </a:p>
          <a:p>
            <a:pPr marL="342900" indent="-342900">
              <a:buFont typeface="Arial" panose="020B0604020202020204" pitchFamily="34" charset="0"/>
              <a:buChar char="•"/>
            </a:pPr>
            <a:endParaRPr lang="en-GB" sz="2800" dirty="0">
              <a:latin typeface="Arial"/>
              <a:ea typeface="Verdana"/>
              <a:cs typeface="Arial" panose="020B0604020202020204"/>
            </a:endParaRPr>
          </a:p>
          <a:p>
            <a:pPr marL="342900" indent="-342900">
              <a:buFont typeface="Arial" panose="020B0604020202020204" pitchFamily="34" charset="0"/>
              <a:buChar char="•"/>
            </a:pPr>
            <a:r>
              <a:rPr lang="en-GB" sz="2800" dirty="0">
                <a:latin typeface="Arial"/>
                <a:ea typeface="Verdana"/>
                <a:cs typeface="Arial" panose="020B0604020202020204"/>
              </a:rPr>
              <a:t>We'll share guidance and a commissioning brief after this meeting.</a:t>
            </a:r>
          </a:p>
          <a:p>
            <a:pPr marL="342900" indent="-342900">
              <a:buFont typeface="Arial" panose="020B0604020202020204" pitchFamily="34" charset="0"/>
              <a:buChar char="•"/>
            </a:pPr>
            <a:endParaRPr lang="en-GB" sz="2800">
              <a:latin typeface="Arial"/>
              <a:ea typeface="Verdana"/>
              <a:cs typeface="Arial" panose="020B0604020202020204"/>
            </a:endParaRPr>
          </a:p>
          <a:p>
            <a:pPr marL="342900" indent="-342900">
              <a:buFont typeface="Arial" panose="020B0604020202020204" pitchFamily="34" charset="0"/>
              <a:buChar char="•"/>
            </a:pPr>
            <a:r>
              <a:rPr lang="en-GB" sz="2800" dirty="0">
                <a:latin typeface="Arial"/>
                <a:ea typeface="Verdana"/>
                <a:cs typeface="Arial" panose="020B0604020202020204"/>
              </a:rPr>
              <a:t>Scoring is 90% quality of response and 10% cost.</a:t>
            </a:r>
          </a:p>
          <a:p>
            <a:pPr marL="342900" indent="-342900">
              <a:buFont typeface="Arial" panose="020B0604020202020204" pitchFamily="34" charset="0"/>
              <a:buChar char="•"/>
            </a:pPr>
            <a:endParaRPr lang="en-GB" sz="2400">
              <a:solidFill>
                <a:srgbClr val="00000E"/>
              </a:solidFill>
              <a:latin typeface="Arial"/>
              <a:ea typeface="Verdana"/>
              <a:cs typeface="Arial" panose="020B0604020202020204"/>
            </a:endParaRPr>
          </a:p>
          <a:p>
            <a:pPr marL="342900" indent="-342900">
              <a:buFont typeface="Arial" panose="020B0604020202020204" pitchFamily="34" charset="0"/>
              <a:buChar char="•"/>
            </a:pPr>
            <a:endParaRPr lang="en-GB" sz="2000">
              <a:latin typeface="Verdana"/>
              <a:ea typeface="Verdana"/>
              <a:cs typeface="Arial"/>
            </a:endParaRPr>
          </a:p>
          <a:p>
            <a:pPr marL="342900" indent="-342900">
              <a:buFont typeface="Arial" panose="020B0604020202020204" pitchFamily="34" charset="0"/>
              <a:buChar char="•"/>
            </a:pPr>
            <a:endParaRPr lang="en-GB" sz="2000">
              <a:latin typeface="Verdana"/>
              <a:ea typeface="Verdana"/>
              <a:cs typeface="Arial"/>
            </a:endParaRPr>
          </a:p>
          <a:p>
            <a:pPr marL="342900" indent="-342900">
              <a:buFont typeface="Arial" panose="020B0604020202020204" pitchFamily="34" charset="0"/>
              <a:buChar char="•"/>
            </a:pPr>
            <a:endParaRPr lang="en-GB" sz="2000" i="1">
              <a:latin typeface="Avenir Next LT Pro" panose="020B0504020202020204" pitchFamily="34" charset="0"/>
              <a:ea typeface="Verdana"/>
              <a:cs typeface="Arial"/>
            </a:endParaRPr>
          </a:p>
        </p:txBody>
      </p:sp>
    </p:spTree>
    <p:extLst>
      <p:ext uri="{BB962C8B-B14F-4D97-AF65-F5344CB8AC3E}">
        <p14:creationId xmlns:p14="http://schemas.microsoft.com/office/powerpoint/2010/main" val="187922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DC9FD-7FA9-742B-BE42-04806B36C1C8}"/>
              </a:ext>
            </a:extLst>
          </p:cNvPr>
          <p:cNvSpPr>
            <a:spLocks noGrp="1"/>
          </p:cNvSpPr>
          <p:nvPr>
            <p:ph type="title"/>
          </p:nvPr>
        </p:nvSpPr>
        <p:spPr/>
        <p:txBody>
          <a:bodyPr/>
          <a:lstStyle/>
          <a:p>
            <a:r>
              <a:rPr lang="en-GB">
                <a:latin typeface="Avenir Next LT Pro" panose="020B0504020202020204" pitchFamily="34" charset="0"/>
                <a:cs typeface="Arial"/>
              </a:rPr>
              <a:t>Key Dates</a:t>
            </a:r>
          </a:p>
        </p:txBody>
      </p:sp>
      <p:graphicFrame>
        <p:nvGraphicFramePr>
          <p:cNvPr id="2" name="Table 1">
            <a:extLst>
              <a:ext uri="{FF2B5EF4-FFF2-40B4-BE49-F238E27FC236}">
                <a16:creationId xmlns:a16="http://schemas.microsoft.com/office/drawing/2014/main" id="{A136B879-94E5-D3FF-E5ED-2620C2C92890}"/>
              </a:ext>
            </a:extLst>
          </p:cNvPr>
          <p:cNvGraphicFramePr>
            <a:graphicFrameLocks noGrp="1"/>
          </p:cNvGraphicFramePr>
          <p:nvPr>
            <p:extLst>
              <p:ext uri="{D42A27DB-BD31-4B8C-83A1-F6EECF244321}">
                <p14:modId xmlns:p14="http://schemas.microsoft.com/office/powerpoint/2010/main" val="1476211222"/>
              </p:ext>
            </p:extLst>
          </p:nvPr>
        </p:nvGraphicFramePr>
        <p:xfrm>
          <a:off x="920150" y="2199736"/>
          <a:ext cx="10596538" cy="2468105"/>
        </p:xfrm>
        <a:graphic>
          <a:graphicData uri="http://schemas.openxmlformats.org/drawingml/2006/table">
            <a:tbl>
              <a:tblPr firstRow="1" bandRow="1">
                <a:tableStyleId>{5940675A-B579-460E-94D1-54222C63F5DA}</a:tableStyleId>
              </a:tblPr>
              <a:tblGrid>
                <a:gridCol w="5369943">
                  <a:extLst>
                    <a:ext uri="{9D8B030D-6E8A-4147-A177-3AD203B41FA5}">
                      <a16:colId xmlns:a16="http://schemas.microsoft.com/office/drawing/2014/main" val="4207489301"/>
                    </a:ext>
                  </a:extLst>
                </a:gridCol>
                <a:gridCol w="5226595">
                  <a:extLst>
                    <a:ext uri="{9D8B030D-6E8A-4147-A177-3AD203B41FA5}">
                      <a16:colId xmlns:a16="http://schemas.microsoft.com/office/drawing/2014/main" val="1926127228"/>
                    </a:ext>
                  </a:extLst>
                </a:gridCol>
              </a:tblGrid>
              <a:tr h="639305">
                <a:tc>
                  <a:txBody>
                    <a:bodyPr/>
                    <a:lstStyle/>
                    <a:p>
                      <a:r>
                        <a:rPr lang="en-GB" sz="2400" dirty="0">
                          <a:latin typeface="Arial"/>
                        </a:rPr>
                        <a:t>Applications open</a:t>
                      </a:r>
                    </a:p>
                  </a:txBody>
                  <a:tcPr/>
                </a:tc>
                <a:tc>
                  <a:txBody>
                    <a:bodyPr/>
                    <a:lstStyle/>
                    <a:p>
                      <a:r>
                        <a:rPr lang="en-GB" sz="2400" dirty="0">
                          <a:latin typeface="Arial"/>
                        </a:rPr>
                        <a:t>Tuesday 24 September 2024</a:t>
                      </a:r>
                    </a:p>
                  </a:txBody>
                  <a:tcPr/>
                </a:tc>
                <a:extLst>
                  <a:ext uri="{0D108BD9-81ED-4DB2-BD59-A6C34878D82A}">
                    <a16:rowId xmlns:a16="http://schemas.microsoft.com/office/drawing/2014/main" val="138625507"/>
                  </a:ext>
                </a:extLst>
              </a:tr>
              <a:tr h="454282">
                <a:tc>
                  <a:txBody>
                    <a:bodyPr/>
                    <a:lstStyle/>
                    <a:p>
                      <a:r>
                        <a:rPr lang="en-GB" sz="2400" dirty="0">
                          <a:latin typeface="Arial"/>
                        </a:rPr>
                        <a:t>Applications close</a:t>
                      </a:r>
                    </a:p>
                  </a:txBody>
                  <a:tcPr/>
                </a:tc>
                <a:tc>
                  <a:txBody>
                    <a:bodyPr/>
                    <a:lstStyle/>
                    <a:p>
                      <a:r>
                        <a:rPr lang="en-GB" sz="2400" dirty="0">
                          <a:latin typeface="Arial"/>
                        </a:rPr>
                        <a:t>23:59 Tuesday 8 October 2024</a:t>
                      </a:r>
                    </a:p>
                  </a:txBody>
                  <a:tcPr/>
                </a:tc>
                <a:extLst>
                  <a:ext uri="{0D108BD9-81ED-4DB2-BD59-A6C34878D82A}">
                    <a16:rowId xmlns:a16="http://schemas.microsoft.com/office/drawing/2014/main" val="428343244"/>
                  </a:ext>
                </a:extLst>
              </a:tr>
              <a:tr h="454282">
                <a:tc>
                  <a:txBody>
                    <a:bodyPr/>
                    <a:lstStyle/>
                    <a:p>
                      <a:r>
                        <a:rPr lang="en-GB" sz="2400" dirty="0">
                          <a:latin typeface="Arial"/>
                        </a:rPr>
                        <a:t>Successful organisation(s) appointed</a:t>
                      </a:r>
                    </a:p>
                  </a:txBody>
                  <a:tcPr/>
                </a:tc>
                <a:tc>
                  <a:txBody>
                    <a:bodyPr/>
                    <a:lstStyle/>
                    <a:p>
                      <a:r>
                        <a:rPr lang="en-GB" sz="2400" dirty="0">
                          <a:latin typeface="Arial"/>
                        </a:rPr>
                        <a:t>w/c 14 October 2024</a:t>
                      </a:r>
                    </a:p>
                  </a:txBody>
                  <a:tcPr/>
                </a:tc>
                <a:extLst>
                  <a:ext uri="{0D108BD9-81ED-4DB2-BD59-A6C34878D82A}">
                    <a16:rowId xmlns:a16="http://schemas.microsoft.com/office/drawing/2014/main" val="1022218555"/>
                  </a:ext>
                </a:extLst>
              </a:tr>
              <a:tr h="454282">
                <a:tc>
                  <a:txBody>
                    <a:bodyPr/>
                    <a:lstStyle/>
                    <a:p>
                      <a:r>
                        <a:rPr lang="en-GB" sz="2400" dirty="0">
                          <a:latin typeface="Arial"/>
                        </a:rPr>
                        <a:t>Community engagement delivery</a:t>
                      </a:r>
                    </a:p>
                  </a:txBody>
                  <a:tcPr/>
                </a:tc>
                <a:tc>
                  <a:txBody>
                    <a:bodyPr/>
                    <a:lstStyle/>
                    <a:p>
                      <a:r>
                        <a:rPr lang="en-GB" sz="2400" dirty="0">
                          <a:latin typeface="Arial"/>
                        </a:rPr>
                        <a:t>21 October to 15 December 2024</a:t>
                      </a:r>
                    </a:p>
                  </a:txBody>
                  <a:tcPr/>
                </a:tc>
                <a:extLst>
                  <a:ext uri="{0D108BD9-81ED-4DB2-BD59-A6C34878D82A}">
                    <a16:rowId xmlns:a16="http://schemas.microsoft.com/office/drawing/2014/main" val="2044486117"/>
                  </a:ext>
                </a:extLst>
              </a:tr>
              <a:tr h="454282">
                <a:tc>
                  <a:txBody>
                    <a:bodyPr/>
                    <a:lstStyle/>
                    <a:p>
                      <a:r>
                        <a:rPr lang="en-GB" sz="2400" dirty="0">
                          <a:latin typeface="Arial"/>
                        </a:rPr>
                        <a:t>Final report submission</a:t>
                      </a:r>
                    </a:p>
                  </a:txBody>
                  <a:tcPr/>
                </a:tc>
                <a:tc>
                  <a:txBody>
                    <a:bodyPr/>
                    <a:lstStyle/>
                    <a:p>
                      <a:r>
                        <a:rPr lang="en-GB" sz="2400" dirty="0">
                          <a:latin typeface="Arial"/>
                        </a:rPr>
                        <a:t>20 December 2024</a:t>
                      </a:r>
                    </a:p>
                  </a:txBody>
                  <a:tcPr/>
                </a:tc>
                <a:extLst>
                  <a:ext uri="{0D108BD9-81ED-4DB2-BD59-A6C34878D82A}">
                    <a16:rowId xmlns:a16="http://schemas.microsoft.com/office/drawing/2014/main" val="2771810778"/>
                  </a:ext>
                </a:extLst>
              </a:tr>
            </a:tbl>
          </a:graphicData>
        </a:graphic>
      </p:graphicFrame>
    </p:spTree>
    <p:extLst>
      <p:ext uri="{BB962C8B-B14F-4D97-AF65-F5344CB8AC3E}">
        <p14:creationId xmlns:p14="http://schemas.microsoft.com/office/powerpoint/2010/main" val="3458249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AB73-B2BF-3D17-97F2-250197BD25FB}"/>
              </a:ext>
            </a:extLst>
          </p:cNvPr>
          <p:cNvSpPr>
            <a:spLocks noGrp="1"/>
          </p:cNvSpPr>
          <p:nvPr>
            <p:ph type="ctrTitle"/>
          </p:nvPr>
        </p:nvSpPr>
        <p:spPr>
          <a:xfrm>
            <a:off x="451132" y="877948"/>
            <a:ext cx="4637073" cy="834846"/>
          </a:xfrm>
        </p:spPr>
        <p:txBody>
          <a:bodyPr/>
          <a:lstStyle/>
          <a:p>
            <a:r>
              <a:rPr lang="en-US">
                <a:latin typeface="Metropolis"/>
                <a:cs typeface="Arial"/>
              </a:rPr>
              <a:t>Questions</a:t>
            </a:r>
            <a:endParaRPr lang="en-US" err="1"/>
          </a:p>
        </p:txBody>
      </p:sp>
      <p:pic>
        <p:nvPicPr>
          <p:cNvPr id="5" name="Picture Placeholder 4" descr="Different colored question marks">
            <a:extLst>
              <a:ext uri="{FF2B5EF4-FFF2-40B4-BE49-F238E27FC236}">
                <a16:creationId xmlns:a16="http://schemas.microsoft.com/office/drawing/2014/main" id="{38AB98AD-994E-6D02-2B9D-2E51D90F694C}"/>
              </a:ext>
            </a:extLst>
          </p:cNvPr>
          <p:cNvPicPr>
            <a:picLocks noGrp="1" noChangeAspect="1"/>
          </p:cNvPicPr>
          <p:nvPr>
            <p:ph type="pic" idx="10"/>
          </p:nvPr>
        </p:nvPicPr>
        <p:blipFill>
          <a:blip r:embed="rId3"/>
          <a:srcRect l="24999" r="24999"/>
          <a:stretch/>
        </p:blipFill>
        <p:spPr/>
      </p:pic>
      <p:sp>
        <p:nvSpPr>
          <p:cNvPr id="3" name="TextBox 2">
            <a:extLst>
              <a:ext uri="{FF2B5EF4-FFF2-40B4-BE49-F238E27FC236}">
                <a16:creationId xmlns:a16="http://schemas.microsoft.com/office/drawing/2014/main" id="{47008D61-2E41-A4D7-2246-E622A553E637}"/>
              </a:ext>
            </a:extLst>
          </p:cNvPr>
          <p:cNvSpPr txBox="1"/>
          <p:nvPr/>
        </p:nvSpPr>
        <p:spPr>
          <a:xfrm>
            <a:off x="454325" y="2107721"/>
            <a:ext cx="118584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rPr>
              <a:t>LCRListens@liverpoolcityregion-ca.gov.uk</a:t>
            </a:r>
            <a:r>
              <a:rPr lang="en-US" sz="2000">
                <a:solidFill>
                  <a:srgbClr val="FFFFFF"/>
                </a:solidFill>
                <a:cs typeface="Arial"/>
              </a:rPr>
              <a:t>​</a:t>
            </a:r>
          </a:p>
        </p:txBody>
      </p:sp>
    </p:spTree>
    <p:extLst>
      <p:ext uri="{BB962C8B-B14F-4D97-AF65-F5344CB8AC3E}">
        <p14:creationId xmlns:p14="http://schemas.microsoft.com/office/powerpoint/2010/main" val="337146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03EF6B-90E8-281F-98B1-FB62410B4395}"/>
              </a:ext>
            </a:extLst>
          </p:cNvPr>
          <p:cNvSpPr>
            <a:spLocks noGrp="1"/>
          </p:cNvSpPr>
          <p:nvPr>
            <p:ph type="title"/>
          </p:nvPr>
        </p:nvSpPr>
        <p:spPr/>
        <p:txBody>
          <a:bodyPr/>
          <a:lstStyle/>
          <a:p>
            <a:r>
              <a:rPr lang="en-GB">
                <a:latin typeface="Avenir Next LT Pro"/>
                <a:cs typeface="Arial"/>
              </a:rPr>
              <a:t>Agenda</a:t>
            </a:r>
            <a:endParaRPr lang="en-US"/>
          </a:p>
        </p:txBody>
      </p:sp>
      <p:sp>
        <p:nvSpPr>
          <p:cNvPr id="2" name="TextBox 1">
            <a:extLst>
              <a:ext uri="{FF2B5EF4-FFF2-40B4-BE49-F238E27FC236}">
                <a16:creationId xmlns:a16="http://schemas.microsoft.com/office/drawing/2014/main" id="{88DEC6F3-E01B-9914-1814-88AF7325BE15}"/>
              </a:ext>
            </a:extLst>
          </p:cNvPr>
          <p:cNvSpPr txBox="1"/>
          <p:nvPr/>
        </p:nvSpPr>
        <p:spPr>
          <a:xfrm>
            <a:off x="946942" y="1518605"/>
            <a:ext cx="10811978" cy="38207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en-GB" sz="3200" b="0" i="0">
                <a:solidFill>
                  <a:srgbClr val="333333"/>
                </a:solidFill>
                <a:effectLst/>
                <a:highlight>
                  <a:srgbClr val="FFFFFF"/>
                </a:highlight>
                <a:latin typeface="Arial"/>
                <a:cs typeface="Arial"/>
              </a:rPr>
              <a:t>What we'll cover today:</a:t>
            </a:r>
          </a:p>
          <a:p>
            <a:pPr marL="457200" indent="-457200" algn="l">
              <a:lnSpc>
                <a:spcPct val="150000"/>
              </a:lnSpc>
              <a:buFont typeface="Arial" panose="020B0604020202020204" pitchFamily="34" charset="0"/>
              <a:buChar char="•"/>
            </a:pPr>
            <a:r>
              <a:rPr lang="en-GB" sz="2200" b="0" i="0">
                <a:solidFill>
                  <a:srgbClr val="333333"/>
                </a:solidFill>
                <a:effectLst/>
                <a:highlight>
                  <a:srgbClr val="FFFFFF"/>
                </a:highlight>
                <a:latin typeface="Arial"/>
                <a:cs typeface="Arial"/>
              </a:rPr>
              <a:t>Project overview: What is a Local Transport Plan?</a:t>
            </a:r>
          </a:p>
          <a:p>
            <a:pPr marL="457200" indent="-457200" algn="l">
              <a:lnSpc>
                <a:spcPct val="150000"/>
              </a:lnSpc>
              <a:buFont typeface="Arial" panose="020B0604020202020204" pitchFamily="34" charset="0"/>
              <a:buChar char="•"/>
            </a:pPr>
            <a:r>
              <a:rPr lang="en-GB" sz="2200" b="0" i="0">
                <a:solidFill>
                  <a:srgbClr val="333333"/>
                </a:solidFill>
                <a:effectLst/>
                <a:highlight>
                  <a:srgbClr val="FFFFFF"/>
                </a:highlight>
                <a:latin typeface="Arial"/>
                <a:cs typeface="Arial"/>
              </a:rPr>
              <a:t>Public consultation: What we're aiming to find out</a:t>
            </a:r>
          </a:p>
          <a:p>
            <a:pPr marL="457200" indent="-457200" algn="l">
              <a:lnSpc>
                <a:spcPct val="150000"/>
              </a:lnSpc>
              <a:buFont typeface="Arial" panose="020B0604020202020204" pitchFamily="34" charset="0"/>
              <a:buChar char="•"/>
            </a:pPr>
            <a:r>
              <a:rPr lang="en-GB" sz="2200" b="0" i="0">
                <a:solidFill>
                  <a:srgbClr val="333333"/>
                </a:solidFill>
                <a:effectLst/>
                <a:highlight>
                  <a:srgbClr val="FFFFFF"/>
                </a:highlight>
                <a:latin typeface="Arial"/>
                <a:cs typeface="Arial"/>
              </a:rPr>
              <a:t>Commissioning opportunity: Work with us</a:t>
            </a:r>
          </a:p>
          <a:p>
            <a:pPr marL="457200" indent="-457200" algn="l">
              <a:lnSpc>
                <a:spcPct val="150000"/>
              </a:lnSpc>
              <a:buFont typeface="Arial" panose="020B0604020202020204" pitchFamily="34" charset="0"/>
              <a:buChar char="•"/>
            </a:pPr>
            <a:r>
              <a:rPr lang="en-GB" sz="2200" b="0" i="0">
                <a:solidFill>
                  <a:srgbClr val="333333"/>
                </a:solidFill>
                <a:effectLst/>
                <a:highlight>
                  <a:srgbClr val="FFFFFF"/>
                </a:highlight>
                <a:latin typeface="Arial"/>
                <a:cs typeface="Arial"/>
              </a:rPr>
              <a:t>Key dates</a:t>
            </a:r>
          </a:p>
          <a:p>
            <a:pPr marL="457200" indent="-457200" algn="l">
              <a:lnSpc>
                <a:spcPct val="150000"/>
              </a:lnSpc>
              <a:buFont typeface="Arial" panose="020B0604020202020204" pitchFamily="34" charset="0"/>
              <a:buChar char="•"/>
            </a:pPr>
            <a:r>
              <a:rPr lang="en-GB" sz="2200" b="0" i="0">
                <a:solidFill>
                  <a:srgbClr val="333333"/>
                </a:solidFill>
                <a:effectLst/>
                <a:highlight>
                  <a:srgbClr val="FFFFFF"/>
                </a:highlight>
                <a:latin typeface="Arial"/>
                <a:cs typeface="Arial"/>
              </a:rPr>
              <a:t>Questions</a:t>
            </a:r>
          </a:p>
          <a:p>
            <a:pPr marL="457200" indent="-457200" algn="l">
              <a:lnSpc>
                <a:spcPct val="150000"/>
              </a:lnSpc>
              <a:buFont typeface="Arial" panose="020B0604020202020204" pitchFamily="34" charset="0"/>
              <a:buChar char="•"/>
            </a:pPr>
            <a:r>
              <a:rPr lang="en-GB" sz="2200" b="0" i="0">
                <a:solidFill>
                  <a:srgbClr val="333333"/>
                </a:solidFill>
                <a:effectLst/>
                <a:highlight>
                  <a:srgbClr val="FFFFFF"/>
                </a:highlight>
                <a:latin typeface="Arial"/>
                <a:cs typeface="Arial"/>
              </a:rPr>
              <a:t>Contacts</a:t>
            </a:r>
          </a:p>
        </p:txBody>
      </p:sp>
    </p:spTree>
    <p:extLst>
      <p:ext uri="{BB962C8B-B14F-4D97-AF65-F5344CB8AC3E}">
        <p14:creationId xmlns:p14="http://schemas.microsoft.com/office/powerpoint/2010/main" val="1041500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03EF6B-90E8-281F-98B1-FB62410B4395}"/>
              </a:ext>
            </a:extLst>
          </p:cNvPr>
          <p:cNvSpPr>
            <a:spLocks noGrp="1"/>
          </p:cNvSpPr>
          <p:nvPr>
            <p:ph type="title"/>
          </p:nvPr>
        </p:nvSpPr>
        <p:spPr/>
        <p:txBody>
          <a:bodyPr/>
          <a:lstStyle/>
          <a:p>
            <a:endParaRPr lang="en-GB">
              <a:latin typeface="Avenir Next LT Pro" panose="020B0504020202020204" pitchFamily="34" charset="0"/>
            </a:endParaRPr>
          </a:p>
        </p:txBody>
      </p:sp>
      <p:sp>
        <p:nvSpPr>
          <p:cNvPr id="2" name="TextBox 1">
            <a:extLst>
              <a:ext uri="{FF2B5EF4-FFF2-40B4-BE49-F238E27FC236}">
                <a16:creationId xmlns:a16="http://schemas.microsoft.com/office/drawing/2014/main" id="{88DEC6F3-E01B-9914-1814-88AF7325BE15}"/>
              </a:ext>
            </a:extLst>
          </p:cNvPr>
          <p:cNvSpPr txBox="1"/>
          <p:nvPr/>
        </p:nvSpPr>
        <p:spPr>
          <a:xfrm>
            <a:off x="0" y="2788508"/>
            <a:ext cx="12192000" cy="16784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1000"/>
              </a:spcBef>
            </a:pPr>
            <a:r>
              <a:rPr lang="en-GB" sz="3800" b="1">
                <a:latin typeface="Arial"/>
                <a:cs typeface="Arial"/>
              </a:rPr>
              <a:t>Sean Maher</a:t>
            </a:r>
            <a:endParaRPr lang="en-GB" sz="3200" b="1">
              <a:latin typeface="Arial"/>
              <a:cs typeface="Arial"/>
            </a:endParaRPr>
          </a:p>
          <a:p>
            <a:pPr algn="ctr">
              <a:lnSpc>
                <a:spcPct val="90000"/>
              </a:lnSpc>
              <a:spcBef>
                <a:spcPts val="1000"/>
              </a:spcBef>
            </a:pPr>
            <a:r>
              <a:rPr lang="en-GB" sz="3800" b="1">
                <a:solidFill>
                  <a:srgbClr val="00000E"/>
                </a:solidFill>
                <a:latin typeface="Arial"/>
                <a:cs typeface="Arial"/>
              </a:rPr>
              <a:t>Policy Officer </a:t>
            </a:r>
          </a:p>
          <a:p>
            <a:pPr algn="ctr">
              <a:lnSpc>
                <a:spcPct val="90000"/>
              </a:lnSpc>
              <a:spcBef>
                <a:spcPts val="1000"/>
              </a:spcBef>
            </a:pPr>
            <a:endParaRPr lang="en-GB" sz="2000" b="1">
              <a:solidFill>
                <a:srgbClr val="000000"/>
              </a:solidFill>
              <a:latin typeface="Avenir Next LT Pro"/>
              <a:cs typeface="Arial"/>
            </a:endParaRPr>
          </a:p>
        </p:txBody>
      </p:sp>
    </p:spTree>
    <p:extLst>
      <p:ext uri="{BB962C8B-B14F-4D97-AF65-F5344CB8AC3E}">
        <p14:creationId xmlns:p14="http://schemas.microsoft.com/office/powerpoint/2010/main" val="26777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03EF6B-90E8-281F-98B1-FB62410B4395}"/>
              </a:ext>
            </a:extLst>
          </p:cNvPr>
          <p:cNvSpPr>
            <a:spLocks noGrp="1"/>
          </p:cNvSpPr>
          <p:nvPr>
            <p:ph type="title"/>
          </p:nvPr>
        </p:nvSpPr>
        <p:spPr/>
        <p:txBody>
          <a:bodyPr/>
          <a:lstStyle/>
          <a:p>
            <a:r>
              <a:rPr lang="en-GB">
                <a:latin typeface="Avenir Next LT Pro" panose="020B0504020202020204" pitchFamily="34" charset="0"/>
              </a:rPr>
              <a:t>Project Outline </a:t>
            </a:r>
          </a:p>
        </p:txBody>
      </p:sp>
      <p:sp>
        <p:nvSpPr>
          <p:cNvPr id="2" name="TextBox 1">
            <a:extLst>
              <a:ext uri="{FF2B5EF4-FFF2-40B4-BE49-F238E27FC236}">
                <a16:creationId xmlns:a16="http://schemas.microsoft.com/office/drawing/2014/main" id="{88DEC6F3-E01B-9914-1814-88AF7325BE15}"/>
              </a:ext>
            </a:extLst>
          </p:cNvPr>
          <p:cNvSpPr txBox="1"/>
          <p:nvPr/>
        </p:nvSpPr>
        <p:spPr>
          <a:xfrm>
            <a:off x="649210" y="1408944"/>
            <a:ext cx="11108699" cy="4541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3200" b="1" dirty="0">
                <a:latin typeface="Avenir Next LT Pro"/>
                <a:cs typeface="Arial"/>
              </a:rPr>
              <a:t>What is a Local Transport Plan?</a:t>
            </a:r>
          </a:p>
          <a:p>
            <a:pPr>
              <a:lnSpc>
                <a:spcPct val="90000"/>
              </a:lnSpc>
              <a:spcBef>
                <a:spcPts val="1000"/>
              </a:spcBef>
            </a:pPr>
            <a:endParaRPr lang="en-US" sz="2000" b="1">
              <a:latin typeface="Avenir Next LT Pro"/>
              <a:cs typeface="Arial"/>
            </a:endParaRPr>
          </a:p>
          <a:p>
            <a:pPr algn="l" rtl="0" fontAlgn="base"/>
            <a:r>
              <a:rPr lang="en-GB" b="0" i="0" dirty="0">
                <a:solidFill>
                  <a:srgbClr val="000000"/>
                </a:solidFill>
                <a:effectLst/>
                <a:highlight>
                  <a:srgbClr val="FFFFFF"/>
                </a:highlight>
                <a:latin typeface="Avenir Next LT Pro"/>
              </a:rPr>
              <a:t>The draft Local Transport Plan outlines our plans for the movement of people and goods in Liverpool City </a:t>
            </a:r>
            <a:r>
              <a:rPr lang="en-GB" dirty="0">
                <a:solidFill>
                  <a:srgbClr val="000000"/>
                </a:solidFill>
                <a:highlight>
                  <a:srgbClr val="FFFFFF"/>
                </a:highlight>
                <a:latin typeface="Avenir Next LT Pro"/>
              </a:rPr>
              <a:t>Region</a:t>
            </a:r>
            <a:r>
              <a:rPr lang="en-GB" b="0" i="0" dirty="0">
                <a:solidFill>
                  <a:srgbClr val="000000"/>
                </a:solidFill>
                <a:effectLst/>
                <a:highlight>
                  <a:srgbClr val="FFFFFF"/>
                </a:highlight>
                <a:latin typeface="Avenir Next LT Pro"/>
              </a:rPr>
              <a:t> up to 2040. It sets out how we will invest in and transform, the public transport and road networks in Halton, Knowsley, Liverpool, Sefton, St Helens and Wirral to make travelling by public transport and active travel easier, cheaper and more accessible for everyone. </a:t>
            </a:r>
          </a:p>
          <a:p>
            <a:pPr algn="l" rtl="0" fontAlgn="base"/>
            <a:endParaRPr lang="en-GB" b="0" i="0">
              <a:solidFill>
                <a:srgbClr val="000000"/>
              </a:solidFill>
              <a:effectLst/>
              <a:highlight>
                <a:srgbClr val="FFFFFF"/>
              </a:highlight>
              <a:latin typeface="Avenir Next LT Pro" panose="020B0504020202020204" pitchFamily="34" charset="0"/>
            </a:endParaRPr>
          </a:p>
          <a:p>
            <a:pPr algn="l" rtl="0" fontAlgn="base"/>
            <a:r>
              <a:rPr lang="en-GB" b="0" i="0" dirty="0">
                <a:solidFill>
                  <a:srgbClr val="000000"/>
                </a:solidFill>
                <a:effectLst/>
                <a:highlight>
                  <a:srgbClr val="FFFFFF"/>
                </a:highlight>
                <a:latin typeface="Avenir Next LT Pro"/>
              </a:rPr>
              <a:t>Our aim is for the Liverpool City Region to be the best place to grow up, grow a family, and grow a business – where no-one is left behind. </a:t>
            </a:r>
          </a:p>
          <a:p>
            <a:pPr algn="l" rtl="0" fontAlgn="base"/>
            <a:endParaRPr lang="en-GB" b="0" i="0">
              <a:solidFill>
                <a:srgbClr val="000000"/>
              </a:solidFill>
              <a:effectLst/>
              <a:highlight>
                <a:srgbClr val="FFFFFF"/>
              </a:highlight>
              <a:latin typeface="Avenir Next LT Pro" panose="020B0504020202020204" pitchFamily="34" charset="0"/>
            </a:endParaRPr>
          </a:p>
          <a:p>
            <a:pPr algn="l" rtl="0" fontAlgn="base"/>
            <a:r>
              <a:rPr lang="en-GB" b="0" i="0" dirty="0">
                <a:solidFill>
                  <a:srgbClr val="000000"/>
                </a:solidFill>
                <a:effectLst/>
                <a:highlight>
                  <a:srgbClr val="FFFFFF"/>
                </a:highlight>
                <a:latin typeface="Avenir Next LT Pro"/>
              </a:rPr>
              <a:t>We know that a good public transport system is key to this, it can provide access to new jobs, connect people to more opportunities and help create homes and places that are vibrant, attractive and welcoming for everyone. </a:t>
            </a:r>
          </a:p>
          <a:p>
            <a:pPr algn="l" rtl="0" fontAlgn="base"/>
            <a:endParaRPr lang="en-GB" b="0" i="0">
              <a:solidFill>
                <a:srgbClr val="000000"/>
              </a:solidFill>
              <a:effectLst/>
              <a:highlight>
                <a:srgbClr val="FFFFFF"/>
              </a:highlight>
              <a:latin typeface="Avenir Next LT Pro" panose="020B0504020202020204" pitchFamily="34" charset="0"/>
            </a:endParaRPr>
          </a:p>
          <a:p>
            <a:pPr marL="285750" indent="-285750" fontAlgn="base">
              <a:buFont typeface="Arial" panose="020B0604020202020204" pitchFamily="34" charset="0"/>
              <a:buChar char="•"/>
            </a:pPr>
            <a:r>
              <a:rPr lang="en-GB" dirty="0">
                <a:latin typeface="Avenir Next LT Pro"/>
              </a:rPr>
              <a:t>This is 2</a:t>
            </a:r>
            <a:r>
              <a:rPr lang="en-GB" baseline="30000" dirty="0">
                <a:latin typeface="Avenir Next LT Pro"/>
              </a:rPr>
              <a:t>nd</a:t>
            </a:r>
            <a:r>
              <a:rPr lang="en-GB" dirty="0">
                <a:latin typeface="Avenir Next LT Pro"/>
              </a:rPr>
              <a:t> public consultation</a:t>
            </a:r>
            <a:endParaRPr lang="en-GB" dirty="0">
              <a:solidFill>
                <a:srgbClr val="000000"/>
              </a:solidFill>
              <a:latin typeface="Avenir Next LT Pro"/>
              <a:cs typeface="Calibri"/>
            </a:endParaRPr>
          </a:p>
        </p:txBody>
      </p:sp>
    </p:spTree>
    <p:extLst>
      <p:ext uri="{BB962C8B-B14F-4D97-AF65-F5344CB8AC3E}">
        <p14:creationId xmlns:p14="http://schemas.microsoft.com/office/powerpoint/2010/main" val="3902448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03EF6B-90E8-281F-98B1-FB62410B4395}"/>
              </a:ext>
            </a:extLst>
          </p:cNvPr>
          <p:cNvSpPr>
            <a:spLocks noGrp="1"/>
          </p:cNvSpPr>
          <p:nvPr>
            <p:ph type="title"/>
          </p:nvPr>
        </p:nvSpPr>
        <p:spPr/>
        <p:txBody>
          <a:bodyPr/>
          <a:lstStyle/>
          <a:p>
            <a:endParaRPr lang="en-GB">
              <a:latin typeface="Avenir Next LT Pro"/>
            </a:endParaRPr>
          </a:p>
        </p:txBody>
      </p:sp>
      <p:sp>
        <p:nvSpPr>
          <p:cNvPr id="2" name="TextBox 1">
            <a:extLst>
              <a:ext uri="{FF2B5EF4-FFF2-40B4-BE49-F238E27FC236}">
                <a16:creationId xmlns:a16="http://schemas.microsoft.com/office/drawing/2014/main" id="{88DEC6F3-E01B-9914-1814-88AF7325BE15}"/>
              </a:ext>
            </a:extLst>
          </p:cNvPr>
          <p:cNvSpPr txBox="1"/>
          <p:nvPr/>
        </p:nvSpPr>
        <p:spPr>
          <a:xfrm>
            <a:off x="852754" y="1390091"/>
            <a:ext cx="10876874"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3200" b="1">
                <a:latin typeface="Avenir Next LT Pro" panose="020B0504020202020204" pitchFamily="34" charset="0"/>
                <a:cs typeface="Arial"/>
              </a:rPr>
              <a:t>The Vision</a:t>
            </a:r>
          </a:p>
        </p:txBody>
      </p:sp>
      <p:sp>
        <p:nvSpPr>
          <p:cNvPr id="3" name="TextBox 2">
            <a:extLst>
              <a:ext uri="{FF2B5EF4-FFF2-40B4-BE49-F238E27FC236}">
                <a16:creationId xmlns:a16="http://schemas.microsoft.com/office/drawing/2014/main" id="{8B07F27A-E552-7DB9-DD46-1D6088581E46}"/>
              </a:ext>
            </a:extLst>
          </p:cNvPr>
          <p:cNvSpPr txBox="1"/>
          <p:nvPr/>
        </p:nvSpPr>
        <p:spPr>
          <a:xfrm>
            <a:off x="852754" y="2099883"/>
            <a:ext cx="7099444" cy="3970318"/>
          </a:xfrm>
          <a:prstGeom prst="rect">
            <a:avLst/>
          </a:prstGeom>
          <a:noFill/>
        </p:spPr>
        <p:txBody>
          <a:bodyPr wrap="square" rtlCol="0">
            <a:spAutoFit/>
          </a:bodyPr>
          <a:lstStyle/>
          <a:p>
            <a:r>
              <a:rPr lang="en-GB" sz="1800">
                <a:solidFill>
                  <a:srgbClr val="000000"/>
                </a:solidFill>
                <a:effectLst/>
                <a:latin typeface="Avenir Next LT Pro" panose="020B0504020202020204" pitchFamily="34" charset="0"/>
                <a:ea typeface="Verdana" panose="020B0604030504040204" pitchFamily="34" charset="0"/>
                <a:cs typeface="Verdana" panose="020B0604030504040204" pitchFamily="34" charset="0"/>
              </a:rPr>
              <a:t>“To plan and deliver a future-facing, clean, safe and accessible transport system built to last. It will focus on moving people, goods and freight around the region in a way that delivers our local ambitions. A particular focus will be on a net zero carbon emitting city region by 2035.”</a:t>
            </a:r>
            <a:endParaRPr lang="en-GB" sz="1800">
              <a:effectLst/>
              <a:latin typeface="Avenir Next LT Pro" panose="020B0504020202020204" pitchFamily="34" charset="0"/>
              <a:ea typeface="Calibri" panose="020F0502020204030204" pitchFamily="34" charset="0"/>
            </a:endParaRPr>
          </a:p>
          <a:p>
            <a:r>
              <a:rPr lang="en-GB" sz="1800">
                <a:solidFill>
                  <a:srgbClr val="000000"/>
                </a:solidFill>
                <a:effectLst/>
                <a:latin typeface="Avenir Next LT Pro" panose="020B0504020202020204" pitchFamily="34" charset="0"/>
                <a:ea typeface="Verdana" panose="020B0604030504040204" pitchFamily="34" charset="0"/>
                <a:cs typeface="Verdana" panose="020B0604030504040204" pitchFamily="34" charset="0"/>
              </a:rPr>
              <a:t> </a:t>
            </a:r>
            <a:endParaRPr lang="en-GB" sz="1800">
              <a:effectLst/>
              <a:latin typeface="Avenir Next LT Pro" panose="020B0504020202020204" pitchFamily="34" charset="0"/>
              <a:ea typeface="Calibri" panose="020F0502020204030204" pitchFamily="34" charset="0"/>
            </a:endParaRPr>
          </a:p>
          <a:p>
            <a:r>
              <a:rPr lang="en-GB" sz="1800">
                <a:solidFill>
                  <a:srgbClr val="000000"/>
                </a:solidFill>
                <a:effectLst/>
                <a:latin typeface="Avenir Next LT Pro" panose="020B0504020202020204" pitchFamily="34" charset="0"/>
                <a:ea typeface="Verdana" panose="020B0604030504040204" pitchFamily="34" charset="0"/>
                <a:cs typeface="Verdana" panose="020B0604030504040204" pitchFamily="34" charset="0"/>
              </a:rPr>
              <a:t>Summarised as: </a:t>
            </a:r>
            <a:r>
              <a:rPr lang="en-GB" sz="1800" i="1">
                <a:solidFill>
                  <a:srgbClr val="000000"/>
                </a:solidFill>
                <a:effectLst/>
                <a:latin typeface="Avenir Next LT Pro" panose="020B0504020202020204" pitchFamily="34" charset="0"/>
                <a:ea typeface="Verdana" panose="020B0604030504040204" pitchFamily="34" charset="0"/>
                <a:cs typeface="Verdana" panose="020B0604030504040204" pitchFamily="34" charset="0"/>
              </a:rPr>
              <a:t>“Clean, safe and accessible transport for moving people and goods.”</a:t>
            </a:r>
          </a:p>
          <a:p>
            <a:endParaRPr lang="en-GB" sz="1800">
              <a:effectLst/>
              <a:latin typeface="Arial" panose="020B0604020202020204" pitchFamily="34" charset="0"/>
              <a:ea typeface="Calibri" panose="020F0502020204030204" pitchFamily="34" charset="0"/>
            </a:endParaRPr>
          </a:p>
          <a:p>
            <a:r>
              <a:rPr lang="en-GB" b="1">
                <a:latin typeface="Avenir Next LT Pro" panose="020B0504020202020204" pitchFamily="34" charset="0"/>
              </a:rPr>
              <a:t>LTP4 contains:</a:t>
            </a:r>
          </a:p>
          <a:p>
            <a:endParaRPr lang="en-GB">
              <a:latin typeface="Avenir Next LT Pro" panose="020B05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E"/>
                </a:solidFill>
                <a:effectLst/>
                <a:uLnTx/>
                <a:uFillTx/>
                <a:latin typeface="Avenir Next LT Pro" panose="020B0504020202020204" pitchFamily="34" charset="0"/>
                <a:ea typeface="+mn-ea"/>
                <a:cs typeface="+mn-cs"/>
              </a:rPr>
              <a:t>Vision with Five clear goals</a:t>
            </a:r>
            <a:endParaRPr lang="en-GB">
              <a:latin typeface="Avenir Next LT Pro" panose="020B0504020202020204" pitchFamily="34" charset="0"/>
            </a:endParaRPr>
          </a:p>
          <a:p>
            <a:pPr marL="285750" indent="-285750">
              <a:buFont typeface="Arial" panose="020B0604020202020204" pitchFamily="34" charset="0"/>
              <a:buChar char="•"/>
            </a:pPr>
            <a:r>
              <a:rPr lang="en-GB">
                <a:latin typeface="Avenir Next LT Pro" panose="020B0504020202020204" pitchFamily="34" charset="0"/>
              </a:rPr>
              <a:t>Eight core principles</a:t>
            </a:r>
          </a:p>
          <a:p>
            <a:pPr marL="285750" indent="-285750">
              <a:buFont typeface="Arial" panose="020B0604020202020204" pitchFamily="34" charset="0"/>
              <a:buChar char="•"/>
            </a:pPr>
            <a:r>
              <a:rPr lang="en-GB">
                <a:latin typeface="Avenir Next LT Pro" panose="020B0504020202020204" pitchFamily="34" charset="0"/>
              </a:rPr>
              <a:t>21 policies</a:t>
            </a:r>
          </a:p>
        </p:txBody>
      </p:sp>
      <p:pic>
        <p:nvPicPr>
          <p:cNvPr id="7" name="Picture 6" descr="A map of england and the united kingdom&#10;&#10;Description automatically generated">
            <a:extLst>
              <a:ext uri="{FF2B5EF4-FFF2-40B4-BE49-F238E27FC236}">
                <a16:creationId xmlns:a16="http://schemas.microsoft.com/office/drawing/2014/main" id="{8124D953-CB31-AF94-9FF2-FDDCF415D3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0742" y="1390091"/>
            <a:ext cx="3383997" cy="3432175"/>
          </a:xfrm>
          <a:prstGeom prst="rect">
            <a:avLst/>
          </a:prstGeom>
        </p:spPr>
      </p:pic>
      <p:pic>
        <p:nvPicPr>
          <p:cNvPr id="8" name="Picture 7" descr="A collage of people in different poses for the camera&#10;&#10;Description automatically generated with low confidence">
            <a:extLst>
              <a:ext uri="{FF2B5EF4-FFF2-40B4-BE49-F238E27FC236}">
                <a16:creationId xmlns:a16="http://schemas.microsoft.com/office/drawing/2014/main" id="{A2A65565-9D51-8637-6198-2CBBE2FAC4D9}"/>
              </a:ext>
            </a:extLst>
          </p:cNvPr>
          <p:cNvPicPr/>
          <p:nvPr/>
        </p:nvPicPr>
        <p:blipFill>
          <a:blip r:embed="rId3"/>
          <a:srcRect/>
          <a:stretch>
            <a:fillRect/>
          </a:stretch>
        </p:blipFill>
        <p:spPr>
          <a:xfrm>
            <a:off x="9589177" y="4159258"/>
            <a:ext cx="2438435" cy="2308324"/>
          </a:xfrm>
          <a:prstGeom prst="rect">
            <a:avLst/>
          </a:prstGeom>
          <a:noFill/>
          <a:ln>
            <a:noFill/>
            <a:prstDash/>
          </a:ln>
        </p:spPr>
      </p:pic>
    </p:spTree>
    <p:extLst>
      <p:ext uri="{BB962C8B-B14F-4D97-AF65-F5344CB8AC3E}">
        <p14:creationId xmlns:p14="http://schemas.microsoft.com/office/powerpoint/2010/main" val="297660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03EF6B-90E8-281F-98B1-FB62410B4395}"/>
              </a:ext>
            </a:extLst>
          </p:cNvPr>
          <p:cNvSpPr>
            <a:spLocks noGrp="1"/>
          </p:cNvSpPr>
          <p:nvPr>
            <p:ph type="title"/>
          </p:nvPr>
        </p:nvSpPr>
        <p:spPr/>
        <p:txBody>
          <a:bodyPr/>
          <a:lstStyle/>
          <a:p>
            <a:r>
              <a:rPr lang="en-GB">
                <a:latin typeface="Avenir Next LT Pro" panose="020B0504020202020204" pitchFamily="34" charset="0"/>
              </a:rPr>
              <a:t>Project Outline </a:t>
            </a:r>
          </a:p>
        </p:txBody>
      </p:sp>
      <p:sp>
        <p:nvSpPr>
          <p:cNvPr id="2" name="TextBox 1">
            <a:extLst>
              <a:ext uri="{FF2B5EF4-FFF2-40B4-BE49-F238E27FC236}">
                <a16:creationId xmlns:a16="http://schemas.microsoft.com/office/drawing/2014/main" id="{88DEC6F3-E01B-9914-1814-88AF7325BE15}"/>
              </a:ext>
            </a:extLst>
          </p:cNvPr>
          <p:cNvSpPr txBox="1"/>
          <p:nvPr/>
        </p:nvSpPr>
        <p:spPr>
          <a:xfrm>
            <a:off x="975021" y="1408944"/>
            <a:ext cx="9472252" cy="1359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3200" b="1">
                <a:latin typeface="Avenir Next LT Pro" panose="020B0504020202020204" pitchFamily="34" charset="0"/>
                <a:cs typeface="Arial"/>
              </a:rPr>
              <a:t>Delivering the Local Transport Plan</a:t>
            </a:r>
            <a:endParaRPr lang="en-GB" sz="700">
              <a:solidFill>
                <a:srgbClr val="000000"/>
              </a:solidFill>
              <a:latin typeface="Avenir Next LT Pro" panose="020B0504020202020204" pitchFamily="34" charset="0"/>
              <a:cs typeface="Calibri"/>
            </a:endParaRPr>
          </a:p>
          <a:p>
            <a:pPr>
              <a:lnSpc>
                <a:spcPct val="90000"/>
              </a:lnSpc>
              <a:spcBef>
                <a:spcPts val="1000"/>
              </a:spcBef>
            </a:pPr>
            <a:r>
              <a:rPr lang="en-GB" sz="2800">
                <a:latin typeface="Avenir Next LT Pro" panose="020B0504020202020204" pitchFamily="34" charset="0"/>
                <a:cs typeface="Arial"/>
              </a:rPr>
              <a:t>The vision is supported by 5 goals</a:t>
            </a:r>
            <a:endParaRPr lang="en-GB" sz="2800">
              <a:solidFill>
                <a:srgbClr val="000000"/>
              </a:solidFill>
              <a:latin typeface="Avenir Next LT Pro" panose="020B0504020202020204" pitchFamily="34" charset="0"/>
              <a:cs typeface="Calibri"/>
            </a:endParaRPr>
          </a:p>
          <a:p>
            <a:endParaRPr lang="en-GB" sz="2000" i="1">
              <a:latin typeface="Avenir Next LT Pro" panose="020B0504020202020204" pitchFamily="34" charset="0"/>
              <a:cs typeface="Arial"/>
            </a:endParaRPr>
          </a:p>
        </p:txBody>
      </p:sp>
      <p:sp>
        <p:nvSpPr>
          <p:cNvPr id="4" name="TextBox 3">
            <a:extLst>
              <a:ext uri="{FF2B5EF4-FFF2-40B4-BE49-F238E27FC236}">
                <a16:creationId xmlns:a16="http://schemas.microsoft.com/office/drawing/2014/main" id="{5DE58179-C73F-CBB0-BFC2-CB5540E91DE5}"/>
              </a:ext>
            </a:extLst>
          </p:cNvPr>
          <p:cNvSpPr txBox="1"/>
          <p:nvPr/>
        </p:nvSpPr>
        <p:spPr>
          <a:xfrm>
            <a:off x="975020" y="2768290"/>
            <a:ext cx="9193189" cy="1477328"/>
          </a:xfrm>
          <a:prstGeom prst="rect">
            <a:avLst/>
          </a:prstGeom>
          <a:noFill/>
        </p:spPr>
        <p:txBody>
          <a:bodyPr wrap="square" rtlCol="0">
            <a:spAutoFit/>
          </a:bodyPr>
          <a:lstStyle/>
          <a:p>
            <a:r>
              <a:rPr lang="en-GB" sz="1800">
                <a:solidFill>
                  <a:srgbClr val="000000"/>
                </a:solidFill>
                <a:effectLst/>
                <a:latin typeface="Verdana" panose="020B0604030504040204" pitchFamily="34" charset="0"/>
                <a:ea typeface="Verdana" panose="020B0604030504040204" pitchFamily="34" charset="0"/>
                <a:cs typeface="Verdana" panose="020B0604030504040204" pitchFamily="34" charset="0"/>
              </a:rPr>
              <a:t>GOAL 1: Support good, clean job growth and opportunity for all. </a:t>
            </a:r>
            <a:endParaRPr lang="en-GB" sz="1800">
              <a:effectLst/>
              <a:latin typeface="Arial" panose="020B0604020202020204" pitchFamily="34" charset="0"/>
              <a:ea typeface="Calibri" panose="020F0502020204030204" pitchFamily="34" charset="0"/>
            </a:endParaRPr>
          </a:p>
          <a:p>
            <a:r>
              <a:rPr lang="en-GB" sz="1800">
                <a:solidFill>
                  <a:srgbClr val="000000"/>
                </a:solidFill>
                <a:effectLst/>
                <a:latin typeface="Verdana" panose="020B0604030504040204" pitchFamily="34" charset="0"/>
                <a:ea typeface="Verdana" panose="020B0604030504040204" pitchFamily="34" charset="0"/>
                <a:cs typeface="Verdana" panose="020B0604030504040204" pitchFamily="34" charset="0"/>
              </a:rPr>
              <a:t>GOAL 2: Achieve net-zero carbon and an improved environment. </a:t>
            </a:r>
            <a:endParaRPr lang="en-GB" sz="1800">
              <a:effectLst/>
              <a:latin typeface="Arial" panose="020B0604020202020204" pitchFamily="34" charset="0"/>
              <a:ea typeface="Calibri" panose="020F0502020204030204" pitchFamily="34" charset="0"/>
            </a:endParaRPr>
          </a:p>
          <a:p>
            <a:r>
              <a:rPr lang="en-GB" sz="1800">
                <a:solidFill>
                  <a:srgbClr val="000000"/>
                </a:solidFill>
                <a:effectLst/>
                <a:latin typeface="Verdana" panose="020B0604030504040204" pitchFamily="34" charset="0"/>
                <a:ea typeface="Verdana" panose="020B0604030504040204" pitchFamily="34" charset="0"/>
                <a:cs typeface="Verdana" panose="020B0604030504040204" pitchFamily="34" charset="0"/>
              </a:rPr>
              <a:t>GOAL 3: Improve health and quality of life.</a:t>
            </a:r>
            <a:endParaRPr lang="en-GB" sz="1800">
              <a:effectLst/>
              <a:latin typeface="Arial" panose="020B0604020202020204" pitchFamily="34" charset="0"/>
              <a:ea typeface="Calibri" panose="020F0502020204030204" pitchFamily="34" charset="0"/>
            </a:endParaRPr>
          </a:p>
          <a:p>
            <a:r>
              <a:rPr lang="en-GB" sz="1800">
                <a:solidFill>
                  <a:srgbClr val="000000"/>
                </a:solidFill>
                <a:effectLst/>
                <a:latin typeface="Verdana" panose="020B0604030504040204" pitchFamily="34" charset="0"/>
                <a:ea typeface="Verdana" panose="020B0604030504040204" pitchFamily="34" charset="0"/>
                <a:cs typeface="Verdana" panose="020B0604030504040204" pitchFamily="34" charset="0"/>
              </a:rPr>
              <a:t>GOAL 4: Transport that’s well maintained and tough.  </a:t>
            </a:r>
            <a:endParaRPr lang="en-GB" sz="1800">
              <a:effectLst/>
              <a:latin typeface="Arial" panose="020B0604020202020204" pitchFamily="34" charset="0"/>
              <a:ea typeface="Calibri" panose="020F0502020204030204" pitchFamily="34" charset="0"/>
            </a:endParaRPr>
          </a:p>
          <a:p>
            <a:r>
              <a:rPr lang="en-GB" sz="1800">
                <a:solidFill>
                  <a:srgbClr val="000000"/>
                </a:solidFill>
                <a:effectLst/>
                <a:latin typeface="Verdana" panose="020B0604030504040204" pitchFamily="34" charset="0"/>
                <a:ea typeface="Verdana" panose="020B0604030504040204" pitchFamily="34" charset="0"/>
                <a:cs typeface="Verdana" panose="020B0604030504040204" pitchFamily="34" charset="0"/>
              </a:rPr>
              <a:t>GOAL 5: Plan and respond to uncertainty and change and be innovative.</a:t>
            </a:r>
            <a:endParaRPr lang="en-GB" sz="18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94323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8AB73-B2BF-3D17-97F2-250197BD25FB}"/>
              </a:ext>
            </a:extLst>
          </p:cNvPr>
          <p:cNvSpPr>
            <a:spLocks noGrp="1"/>
          </p:cNvSpPr>
          <p:nvPr>
            <p:ph type="ctrTitle"/>
          </p:nvPr>
        </p:nvSpPr>
        <p:spPr/>
        <p:txBody>
          <a:bodyPr/>
          <a:lstStyle/>
          <a:p>
            <a:r>
              <a:rPr lang="en-US">
                <a:latin typeface="Metropolis"/>
                <a:cs typeface="Arial"/>
              </a:rPr>
              <a:t>Questions</a:t>
            </a:r>
            <a:endParaRPr lang="en-US"/>
          </a:p>
        </p:txBody>
      </p:sp>
      <p:pic>
        <p:nvPicPr>
          <p:cNvPr id="5" name="Picture Placeholder 4" descr="Different colored question marks">
            <a:extLst>
              <a:ext uri="{FF2B5EF4-FFF2-40B4-BE49-F238E27FC236}">
                <a16:creationId xmlns:a16="http://schemas.microsoft.com/office/drawing/2014/main" id="{38AB98AD-994E-6D02-2B9D-2E51D90F694C}"/>
              </a:ext>
            </a:extLst>
          </p:cNvPr>
          <p:cNvPicPr>
            <a:picLocks noGrp="1" noChangeAspect="1"/>
          </p:cNvPicPr>
          <p:nvPr>
            <p:ph type="pic" idx="10"/>
          </p:nvPr>
        </p:nvPicPr>
        <p:blipFill>
          <a:blip r:embed="rId2"/>
          <a:srcRect l="24999" r="24999"/>
          <a:stretch/>
        </p:blipFill>
        <p:spPr/>
      </p:pic>
    </p:spTree>
    <p:extLst>
      <p:ext uri="{BB962C8B-B14F-4D97-AF65-F5344CB8AC3E}">
        <p14:creationId xmlns:p14="http://schemas.microsoft.com/office/powerpoint/2010/main" val="2899789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DC9FD-7FA9-742B-BE42-04806B36C1C8}"/>
              </a:ext>
            </a:extLst>
          </p:cNvPr>
          <p:cNvSpPr>
            <a:spLocks noGrp="1"/>
          </p:cNvSpPr>
          <p:nvPr>
            <p:ph type="title"/>
          </p:nvPr>
        </p:nvSpPr>
        <p:spPr/>
        <p:txBody>
          <a:bodyPr/>
          <a:lstStyle/>
          <a:p>
            <a:r>
              <a:rPr lang="en-GB">
                <a:latin typeface="Avenir Next LT Pro" panose="020B0504020202020204" pitchFamily="34" charset="0"/>
                <a:cs typeface="Arial"/>
              </a:rPr>
              <a:t>Work with us</a:t>
            </a:r>
          </a:p>
        </p:txBody>
      </p:sp>
      <p:sp>
        <p:nvSpPr>
          <p:cNvPr id="2" name="TextBox 1">
            <a:extLst>
              <a:ext uri="{FF2B5EF4-FFF2-40B4-BE49-F238E27FC236}">
                <a16:creationId xmlns:a16="http://schemas.microsoft.com/office/drawing/2014/main" id="{031C59D2-3F94-4CAB-A12D-842C45ADC65D}"/>
              </a:ext>
            </a:extLst>
          </p:cNvPr>
          <p:cNvSpPr txBox="1"/>
          <p:nvPr/>
        </p:nvSpPr>
        <p:spPr>
          <a:xfrm>
            <a:off x="0" y="1718597"/>
            <a:ext cx="12192000" cy="2486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endParaRPr lang="en-GB" sz="3200" b="1">
              <a:latin typeface="Avenir Next LT Pro" panose="020B0504020202020204" pitchFamily="34" charset="0"/>
              <a:ea typeface="+mn-lt"/>
              <a:cs typeface="+mn-lt"/>
            </a:endParaRPr>
          </a:p>
          <a:p>
            <a:pPr algn="ctr">
              <a:lnSpc>
                <a:spcPct val="150000"/>
              </a:lnSpc>
            </a:pPr>
            <a:r>
              <a:rPr lang="en-GB" sz="3800" b="1">
                <a:latin typeface="Avenir Next LT Pro"/>
                <a:ea typeface="+mn-lt"/>
                <a:cs typeface="+mn-lt"/>
              </a:rPr>
              <a:t>Chris Murphy</a:t>
            </a:r>
          </a:p>
          <a:p>
            <a:pPr algn="ctr">
              <a:lnSpc>
                <a:spcPct val="150000"/>
              </a:lnSpc>
            </a:pPr>
            <a:r>
              <a:rPr lang="en-GB" sz="3800" b="1">
                <a:latin typeface="Avenir Next LT Pro"/>
                <a:ea typeface="+mn-lt"/>
                <a:cs typeface="+mn-lt"/>
              </a:rPr>
              <a:t>Engagement Officer</a:t>
            </a:r>
          </a:p>
        </p:txBody>
      </p:sp>
    </p:spTree>
    <p:extLst>
      <p:ext uri="{BB962C8B-B14F-4D97-AF65-F5344CB8AC3E}">
        <p14:creationId xmlns:p14="http://schemas.microsoft.com/office/powerpoint/2010/main" val="3879494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3C79-3698-32FC-9642-A32034B8385A}"/>
              </a:ext>
            </a:extLst>
          </p:cNvPr>
          <p:cNvSpPr>
            <a:spLocks noGrp="1"/>
          </p:cNvSpPr>
          <p:nvPr>
            <p:ph type="title"/>
          </p:nvPr>
        </p:nvSpPr>
        <p:spPr/>
        <p:txBody>
          <a:bodyPr/>
          <a:lstStyle/>
          <a:p>
            <a:r>
              <a:rPr lang="en-US">
                <a:latin typeface="Metropolis"/>
                <a:cs typeface="Arial"/>
              </a:rPr>
              <a:t>Public Consultation</a:t>
            </a:r>
            <a:endParaRPr lang="en-US"/>
          </a:p>
        </p:txBody>
      </p:sp>
      <p:sp>
        <p:nvSpPr>
          <p:cNvPr id="3" name="TextBox 2">
            <a:extLst>
              <a:ext uri="{FF2B5EF4-FFF2-40B4-BE49-F238E27FC236}">
                <a16:creationId xmlns:a16="http://schemas.microsoft.com/office/drawing/2014/main" id="{4820570A-71F6-D028-21A9-F718064698D7}"/>
              </a:ext>
            </a:extLst>
          </p:cNvPr>
          <p:cNvSpPr txBox="1"/>
          <p:nvPr/>
        </p:nvSpPr>
        <p:spPr>
          <a:xfrm>
            <a:off x="797353" y="1447653"/>
            <a:ext cx="11086123"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400">
              <a:cs typeface="Arial"/>
            </a:endParaRPr>
          </a:p>
          <a:p>
            <a:pPr marL="285750" indent="-285750">
              <a:buFont typeface="Arial"/>
              <a:buChar char="•"/>
            </a:pPr>
            <a:r>
              <a:rPr lang="en-GB" sz="2400" dirty="0">
                <a:cs typeface="Arial"/>
              </a:rPr>
              <a:t>There are 21 policies in the plan.</a:t>
            </a:r>
          </a:p>
          <a:p>
            <a:pPr marL="285750" indent="-285750">
              <a:buFont typeface="Arial"/>
              <a:buChar char="•"/>
            </a:pPr>
            <a:endParaRPr lang="en-GB" sz="2400">
              <a:solidFill>
                <a:srgbClr val="00000E"/>
              </a:solidFill>
              <a:cs typeface="Arial"/>
            </a:endParaRPr>
          </a:p>
          <a:p>
            <a:pPr marL="285750" indent="-285750">
              <a:buFont typeface="Arial,Sans-Serif"/>
              <a:buChar char="•"/>
            </a:pPr>
            <a:r>
              <a:rPr lang="en-GB" sz="2400" dirty="0">
                <a:solidFill>
                  <a:srgbClr val="000000"/>
                </a:solidFill>
                <a:cs typeface="Arial"/>
              </a:rPr>
              <a:t>We're asking the public, what do you think is good about each policy? Do they have any concerns or worries about it? How could we reduce their concerns?</a:t>
            </a:r>
            <a:endParaRPr lang="en-GB" sz="2400" dirty="0">
              <a:solidFill>
                <a:srgbClr val="00000E"/>
              </a:solidFill>
              <a:ea typeface="Verdana"/>
              <a:cs typeface="Arial"/>
            </a:endParaRPr>
          </a:p>
          <a:p>
            <a:pPr marL="285750" indent="-285750">
              <a:buFont typeface="Arial,Sans-Serif"/>
              <a:buChar char="•"/>
            </a:pPr>
            <a:endParaRPr lang="en-GB" sz="2400">
              <a:solidFill>
                <a:srgbClr val="00000E"/>
              </a:solidFill>
              <a:cs typeface="Arial"/>
            </a:endParaRPr>
          </a:p>
          <a:p>
            <a:pPr marL="285750" indent="-285750">
              <a:buFont typeface="Arial,Sans-Serif"/>
              <a:buChar char="•"/>
            </a:pPr>
            <a:r>
              <a:rPr lang="en-GB" sz="2400" dirty="0">
                <a:cs typeface="Arial"/>
              </a:rPr>
              <a:t>Public consultation is open from 3</a:t>
            </a:r>
            <a:r>
              <a:rPr lang="en-GB" sz="2400" baseline="30000" dirty="0">
                <a:cs typeface="Arial"/>
              </a:rPr>
              <a:t>rd</a:t>
            </a:r>
            <a:r>
              <a:rPr lang="en-GB" sz="2400" dirty="0">
                <a:cs typeface="Arial"/>
              </a:rPr>
              <a:t> October to 15</a:t>
            </a:r>
            <a:r>
              <a:rPr lang="en-GB" sz="2400" baseline="30000" dirty="0">
                <a:cs typeface="Arial"/>
              </a:rPr>
              <a:t>th</a:t>
            </a:r>
            <a:r>
              <a:rPr lang="en-GB" sz="2400" dirty="0">
                <a:cs typeface="Arial"/>
              </a:rPr>
              <a:t> December 2024.</a:t>
            </a:r>
            <a:endParaRPr lang="en-GB" sz="2400" dirty="0">
              <a:solidFill>
                <a:srgbClr val="000000"/>
              </a:solidFill>
              <a:ea typeface="Verdana"/>
              <a:cs typeface="Arial"/>
            </a:endParaRPr>
          </a:p>
          <a:p>
            <a:endParaRPr lang="en-GB" sz="2400">
              <a:solidFill>
                <a:srgbClr val="00000E"/>
              </a:solidFill>
              <a:ea typeface="Verdana"/>
              <a:cs typeface="Arial"/>
            </a:endParaRPr>
          </a:p>
          <a:p>
            <a:pPr marL="285750" indent="-285750">
              <a:buFont typeface="Arial,Sans-Serif"/>
              <a:buChar char="•"/>
            </a:pPr>
            <a:r>
              <a:rPr lang="en-GB" sz="2400" dirty="0">
                <a:solidFill>
                  <a:srgbClr val="00000E"/>
                </a:solidFill>
                <a:ea typeface="Verdana"/>
                <a:cs typeface="Arial"/>
              </a:rPr>
              <a:t>Citizens and businesses can give their views via an online or paper survey.</a:t>
            </a:r>
            <a:endParaRPr lang="en-GB" sz="2400" dirty="0">
              <a:solidFill>
                <a:srgbClr val="000000"/>
              </a:solidFill>
              <a:ea typeface="Verdana"/>
              <a:cs typeface="Arial"/>
            </a:endParaRPr>
          </a:p>
          <a:p>
            <a:pPr marL="285750" indent="-285750">
              <a:buFont typeface="Arial,Sans-Serif"/>
              <a:buChar char="•"/>
            </a:pPr>
            <a:endParaRPr lang="en-GB" sz="2400">
              <a:solidFill>
                <a:srgbClr val="00000E"/>
              </a:solidFill>
              <a:ea typeface="Verdana"/>
              <a:cs typeface="Arial"/>
            </a:endParaRPr>
          </a:p>
          <a:p>
            <a:pPr marL="285750" indent="-285750">
              <a:buFont typeface="Arial"/>
              <a:buChar char="•"/>
            </a:pPr>
            <a:r>
              <a:rPr lang="en-GB" sz="2400" dirty="0">
                <a:solidFill>
                  <a:srgbClr val="000000"/>
                </a:solidFill>
                <a:ea typeface="Verdana"/>
                <a:cs typeface="Arial"/>
              </a:rPr>
              <a:t>Feedback will then be used to shape how we deliver the aims in the policy, before the plan is finalised in 2025.</a:t>
            </a:r>
          </a:p>
          <a:p>
            <a:pPr marL="285750" indent="-285750">
              <a:buFont typeface="Arial"/>
              <a:buChar char="•"/>
            </a:pPr>
            <a:endParaRPr lang="en-GB" sz="2000">
              <a:cs typeface="Arial"/>
            </a:endParaRPr>
          </a:p>
          <a:p>
            <a:pPr marL="285750" indent="-285750">
              <a:buFont typeface="Arial"/>
              <a:buChar char="•"/>
            </a:pPr>
            <a:endParaRPr lang="en-GB" sz="2000">
              <a:cs typeface="Arial"/>
            </a:endParaRPr>
          </a:p>
        </p:txBody>
      </p:sp>
    </p:spTree>
    <p:extLst>
      <p:ext uri="{BB962C8B-B14F-4D97-AF65-F5344CB8AC3E}">
        <p14:creationId xmlns:p14="http://schemas.microsoft.com/office/powerpoint/2010/main" val="1700588336"/>
      </p:ext>
    </p:extLst>
  </p:cSld>
  <p:clrMapOvr>
    <a:masterClrMapping/>
  </p:clrMapOvr>
</p:sld>
</file>

<file path=ppt/theme/theme1.xml><?xml version="1.0" encoding="utf-8"?>
<a:theme xmlns:a="http://schemas.openxmlformats.org/drawingml/2006/main" name="1_Office Theme">
  <a:themeElements>
    <a:clrScheme name="Purple">
      <a:dk1>
        <a:srgbClr val="00000E"/>
      </a:dk1>
      <a:lt1>
        <a:srgbClr val="FFFFFF"/>
      </a:lt1>
      <a:dk2>
        <a:srgbClr val="000830"/>
      </a:dk2>
      <a:lt2>
        <a:srgbClr val="E7E6E6"/>
      </a:lt2>
      <a:accent1>
        <a:srgbClr val="E13A3E"/>
      </a:accent1>
      <a:accent2>
        <a:srgbClr val="F3AE26"/>
      </a:accent2>
      <a:accent3>
        <a:srgbClr val="9A2F8F"/>
      </a:accent3>
      <a:accent4>
        <a:srgbClr val="DE3090"/>
      </a:accent4>
      <a:accent5>
        <a:srgbClr val="38A34E"/>
      </a:accent5>
      <a:accent6>
        <a:srgbClr val="C9DA30"/>
      </a:accent6>
      <a:hlink>
        <a:srgbClr val="41AAED"/>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Powerpoint Template LCRCA_Metropolis" id="{A1CBC37D-61A1-4741-A48A-00FAAD581744}" vid="{52A39310-AD15-4ADD-9918-D3A4F6DFB8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5BEADF36C111408063E17C162B9A91" ma:contentTypeVersion="21" ma:contentTypeDescription="Create a new document." ma:contentTypeScope="" ma:versionID="68fef5a9198b18919a334ebd82068f7a">
  <xsd:schema xmlns:xsd="http://www.w3.org/2001/XMLSchema" xmlns:xs="http://www.w3.org/2001/XMLSchema" xmlns:p="http://schemas.microsoft.com/office/2006/metadata/properties" xmlns:ns2="c10586e8-af46-4e8e-b674-f198b59d39fe" xmlns:ns3="47e82da8-b150-468c-b288-85b6faee539d" xmlns:ns4="5655d435-b4cf-4dc3-bb48-9c5b684e75cb" targetNamespace="http://schemas.microsoft.com/office/2006/metadata/properties" ma:root="true" ma:fieldsID="35ff8ab1abf32b966967f461c6313521" ns2:_="" ns3:_="" ns4:_="">
    <xsd:import namespace="c10586e8-af46-4e8e-b674-f198b59d39fe"/>
    <xsd:import namespace="47e82da8-b150-468c-b288-85b6faee539d"/>
    <xsd:import namespace="5655d435-b4cf-4dc3-bb48-9c5b684e75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4:TaxCatchAll" minOccurs="0"/>
                <xsd:element ref="ns2:lcf76f155ced4ddcb4097134ff3c332f" minOccurs="0"/>
                <xsd:element ref="ns2:MediaServiceDateTaken" minOccurs="0"/>
                <xsd:element ref="ns2:MediaLengthInSeconds"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0586e8-af46-4e8e-b674-f198b59d3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baec11d-c73a-4c0b-be9b-b3f45a7f0e21"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e82da8-b150-468c-b288-85b6faee53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55d435-b4cf-4dc3-bb48-9c5b684e75c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b9d9ac4-ab21-4972-a031-005c92ad3eb6}" ma:internalName="TaxCatchAll" ma:showField="CatchAllData" ma:web="47e82da8-b150-468c-b288-85b6faee53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655d435-b4cf-4dc3-bb48-9c5b684e75cb" xsi:nil="true"/>
    <lcf76f155ced4ddcb4097134ff3c332f xmlns="c10586e8-af46-4e8e-b674-f198b59d39fe">
      <Terms xmlns="http://schemas.microsoft.com/office/infopath/2007/PartnerControls"/>
    </lcf76f155ced4ddcb4097134ff3c332f>
    <_Flow_SignoffStatus xmlns="c10586e8-af46-4e8e-b674-f198b59d39fe" xsi:nil="true"/>
  </documentManagement>
</p:properties>
</file>

<file path=customXml/itemProps1.xml><?xml version="1.0" encoding="utf-8"?>
<ds:datastoreItem xmlns:ds="http://schemas.openxmlformats.org/officeDocument/2006/customXml" ds:itemID="{8239DF69-557C-48FC-8206-9B808758C6FC}">
  <ds:schemaRefs>
    <ds:schemaRef ds:uri="47e82da8-b150-468c-b288-85b6faee539d"/>
    <ds:schemaRef ds:uri="5655d435-b4cf-4dc3-bb48-9c5b684e75cb"/>
    <ds:schemaRef ds:uri="c10586e8-af46-4e8e-b674-f198b59d39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272521-D528-4866-B758-73FCA43FAA6C}">
  <ds:schemaRefs>
    <ds:schemaRef ds:uri="http://schemas.microsoft.com/sharepoint/v3/contenttype/forms"/>
  </ds:schemaRefs>
</ds:datastoreItem>
</file>

<file path=customXml/itemProps3.xml><?xml version="1.0" encoding="utf-8"?>
<ds:datastoreItem xmlns:ds="http://schemas.openxmlformats.org/officeDocument/2006/customXml" ds:itemID="{FB245B45-8A36-43DD-9165-308F97553D08}">
  <ds:schemaRefs>
    <ds:schemaRef ds:uri="47e82da8-b150-468c-b288-85b6faee539d"/>
    <ds:schemaRef ds:uri="5655d435-b4cf-4dc3-bb48-9c5b684e75cb"/>
    <ds:schemaRef ds:uri="c10586e8-af46-4e8e-b674-f198b59d39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14</Slides>
  <Notes>9</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Public Consultation</vt:lpstr>
      <vt:lpstr>Agenda</vt:lpstr>
      <vt:lpstr>PowerPoint Presentation</vt:lpstr>
      <vt:lpstr>Project Outline </vt:lpstr>
      <vt:lpstr>PowerPoint Presentation</vt:lpstr>
      <vt:lpstr>Project Outline </vt:lpstr>
      <vt:lpstr>Questions</vt:lpstr>
      <vt:lpstr>Work with us</vt:lpstr>
      <vt:lpstr>Public Consultation</vt:lpstr>
      <vt:lpstr>Work with us – what we are commissiong</vt:lpstr>
      <vt:lpstr>Deliverables and budget </vt:lpstr>
      <vt:lpstr>How to apply </vt:lpstr>
      <vt:lpstr>Key Dates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 Paula</dc:creator>
  <cp:revision>490</cp:revision>
  <dcterms:created xsi:type="dcterms:W3CDTF">2023-07-18T13:51:07Z</dcterms:created>
  <dcterms:modified xsi:type="dcterms:W3CDTF">2024-09-24T09:10:48Z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0x010100375BEADF36C111408063E17C162B9A91</vt:lpwstr>
  </property>
  <property fmtid="{D5CDD505-2E9C-101B-9397-08002B2CF9AE}" pid="3" name="MediaServiceImageTags">
    <vt:lpwstr/>
  </property>
</Properties>
</file>